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20.xml" ContentType="application/vnd.openxmlformats-officedocument.drawingml.chart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21.xml" ContentType="application/vnd.openxmlformats-officedocument.drawingml.char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4"/>
  </p:sldMasterIdLst>
  <p:notesMasterIdLst>
    <p:notesMasterId r:id="rId24"/>
  </p:notesMasterIdLst>
  <p:handoutMasterIdLst>
    <p:handoutMasterId r:id="rId25"/>
  </p:handoutMasterIdLst>
  <p:sldIdLst>
    <p:sldId id="259" r:id="rId5"/>
    <p:sldId id="276" r:id="rId6"/>
    <p:sldId id="274" r:id="rId7"/>
    <p:sldId id="260" r:id="rId8"/>
    <p:sldId id="256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6386F6-F883-7FF7-2C25-DDE3719EA1ED}" name="Florian Kampfer" initials="FK" userId="S::fkampfer@think-cell.com::1b1e8d7c-2258-4c4a-8504-7d182935f2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63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A5D3B-93DC-96F7-C2D5-9974FA2AFDB2}" v="158" dt="2025-07-04T12:05:23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8" autoAdjust="0"/>
    <p:restoredTop sz="96733" autoAdjust="0"/>
  </p:normalViewPr>
  <p:slideViewPr>
    <p:cSldViewPr snapToGrid="0">
      <p:cViewPr varScale="1">
        <p:scale>
          <a:sx n="158" d="100"/>
          <a:sy n="158" d="100"/>
        </p:scale>
        <p:origin x="9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0.xlsb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1.xlsb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2.xlsb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3.xlsb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4.xlsb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5.xlsb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6.xlsb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7.xlsb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8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9.xlsb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0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29201764941836E-2"/>
          <c:y val="2.3029229406554472E-2"/>
          <c:w val="0.97914159647011634"/>
          <c:h val="0.95394154118689101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7E71-4406-9C64-BF37D8DD2C1A}"/>
              </c:ext>
            </c:extLst>
          </c:dPt>
          <c:dPt>
            <c:idx val="5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E71-4406-9C64-BF37D8DD2C1A}"/>
              </c:ext>
            </c:extLst>
          </c:dPt>
          <c:dPt>
            <c:idx val="8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7E71-4406-9C64-BF37D8DD2C1A}"/>
              </c:ext>
            </c:extLst>
          </c:dPt>
          <c:val>
            <c:numRef>
              <c:f>Sheet1!$A$1:$I$1</c:f>
              <c:numCache>
                <c:formatCode>General</c:formatCode>
                <c:ptCount val="9"/>
                <c:pt idx="0">
                  <c:v>15</c:v>
                </c:pt>
                <c:pt idx="1">
                  <c:v>15</c:v>
                </c:pt>
                <c:pt idx="2">
                  <c:v>26</c:v>
                </c:pt>
                <c:pt idx="3">
                  <c:v>30.999999999999996</c:v>
                </c:pt>
                <c:pt idx="4">
                  <c:v>34</c:v>
                </c:pt>
                <c:pt idx="5">
                  <c:v>34.999999999999993</c:v>
                </c:pt>
                <c:pt idx="6">
                  <c:v>34.999999999999993</c:v>
                </c:pt>
                <c:pt idx="7">
                  <c:v>37</c:v>
                </c:pt>
                <c:pt idx="8">
                  <c:v>37.999999999999993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71-4406-9C64-BF37D8DD2C1A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Sheet1!$A$2:$I$2</c:f>
              <c:numCache>
                <c:formatCode>General</c:formatCode>
                <c:ptCount val="9"/>
                <c:pt idx="1">
                  <c:v>11</c:v>
                </c:pt>
                <c:pt idx="2">
                  <c:v>5</c:v>
                </c:pt>
                <c:pt idx="3">
                  <c:v>3.0000000000000036</c:v>
                </c:pt>
                <c:pt idx="4">
                  <c:v>1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71-4406-9C64-BF37D8DD2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97635551"/>
        <c:axId val="1"/>
      </c:barChart>
      <c:catAx>
        <c:axId val="139763555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9763555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3338683788122E-2"/>
          <c:y val="9.2692307692307699E-2"/>
          <c:w val="0.9791332263242376"/>
          <c:h val="0.84269230769230774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6511-4448-B60A-AFB282AAACFB}"/>
              </c:ext>
            </c:extLst>
          </c:dPt>
          <c:dPt>
            <c:idx val="1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511-4448-B60A-AFB282AAACFB}"/>
              </c:ext>
            </c:extLst>
          </c:dPt>
          <c:dPt>
            <c:idx val="5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6511-4448-B60A-AFB282AAACFB}"/>
              </c:ext>
            </c:extLst>
          </c:dPt>
          <c:dPt>
            <c:idx val="7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511-4448-B60A-AFB282AAACFB}"/>
              </c:ext>
            </c:extLst>
          </c:dPt>
          <c:dPt>
            <c:idx val="8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6511-4448-B60A-AFB282AAACFB}"/>
              </c:ext>
            </c:extLst>
          </c:dPt>
          <c:dLbls>
            <c:dLbl>
              <c:idx val="0"/>
              <c:layout>
                <c:manualLayout>
                  <c:x val="0"/>
                  <c:y val="-0.3784615384615384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511-4448-B60A-AFB282AAACFB}"/>
                </c:ext>
              </c:extLst>
            </c:dLbl>
            <c:dLbl>
              <c:idx val="1"/>
              <c:layout>
                <c:manualLayout>
                  <c:x val="0"/>
                  <c:y val="-0.40923076923076923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511-4448-B60A-AFB282AAACFB}"/>
                </c:ext>
              </c:extLst>
            </c:dLbl>
            <c:dLbl>
              <c:idx val="5"/>
              <c:layout>
                <c:manualLayout>
                  <c:x val="0"/>
                  <c:y val="-0.4465384615384615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511-4448-B60A-AFB282AAACFB}"/>
                </c:ext>
              </c:extLst>
            </c:dLbl>
            <c:dLbl>
              <c:idx val="7"/>
              <c:layout>
                <c:manualLayout>
                  <c:x val="0"/>
                  <c:y val="-0.4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511-4448-B60A-AFB282AAACFB}"/>
                </c:ext>
              </c:extLst>
            </c:dLbl>
            <c:dLbl>
              <c:idx val="8"/>
              <c:layout>
                <c:manualLayout>
                  <c:x val="0"/>
                  <c:y val="-0.4188461538461538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511-4448-B60A-AFB282AAA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Sheet1!$A$1:$I$1</c:f>
              <c:numCache>
                <c:formatCode>General</c:formatCode>
                <c:ptCount val="9"/>
                <c:pt idx="0">
                  <c:v>215</c:v>
                </c:pt>
                <c:pt idx="1">
                  <c:v>234</c:v>
                </c:pt>
                <c:pt idx="2">
                  <c:v>234</c:v>
                </c:pt>
                <c:pt idx="3">
                  <c:v>246</c:v>
                </c:pt>
                <c:pt idx="4">
                  <c:v>253</c:v>
                </c:pt>
                <c:pt idx="5">
                  <c:v>257</c:v>
                </c:pt>
                <c:pt idx="6">
                  <c:v>257</c:v>
                </c:pt>
                <c:pt idx="7">
                  <c:v>259</c:v>
                </c:pt>
                <c:pt idx="8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11-4448-B60A-AFB282AAACFB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2"/>
              <c:layout>
                <c:manualLayout>
                  <c:x val="0"/>
                  <c:y val="-3.8461538461538462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6511-4448-B60A-AFB282AAAC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Sheet1!$A$2:$I$2</c:f>
              <c:numCache>
                <c:formatCode>General</c:formatCode>
                <c:ptCount val="9"/>
                <c:pt idx="2">
                  <c:v>12</c:v>
                </c:pt>
                <c:pt idx="3">
                  <c:v>7</c:v>
                </c:pt>
                <c:pt idx="4">
                  <c:v>4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11-4448-B60A-AFB282AAA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39949887"/>
        <c:axId val="1"/>
      </c:barChart>
      <c:catAx>
        <c:axId val="143994988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5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3994988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35480634156131E-2"/>
          <c:y val="7.0796460176991149E-2"/>
          <c:w val="0.97912903873168777"/>
          <c:h val="0.8584070796460177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1926-4017-9A71-04EE8B76DE0C}"/>
              </c:ext>
            </c:extLst>
          </c:dPt>
          <c:dPt>
            <c:idx val="2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926-4017-9A71-04EE8B76DE0C}"/>
              </c:ext>
            </c:extLst>
          </c:dPt>
          <c:dPt>
            <c:idx val="6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1926-4017-9A71-04EE8B76DE0C}"/>
              </c:ext>
            </c:extLst>
          </c:dPt>
          <c:dPt>
            <c:idx val="8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926-4017-9A71-04EE8B76DE0C}"/>
              </c:ext>
            </c:extLst>
          </c:dPt>
          <c:dLbls>
            <c:dLbl>
              <c:idx val="2"/>
              <c:layout>
                <c:manualLayout>
                  <c:x val="0"/>
                  <c:y val="-0.308048883270122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926-4017-9A71-04EE8B76DE0C}"/>
                </c:ext>
              </c:extLst>
            </c:dLbl>
            <c:dLbl>
              <c:idx val="6"/>
              <c:layout>
                <c:manualLayout>
                  <c:x val="0"/>
                  <c:y val="-0.3404972608512431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1926-4017-9A71-04EE8B76DE0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Sheet1!$A$1:$I$1</c:f>
              <c:numCache>
                <c:formatCode>General</c:formatCode>
                <c:ptCount val="9"/>
                <c:pt idx="0">
                  <c:v>84.036057692307679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64</c:v>
                </c:pt>
                <c:pt idx="5">
                  <c:v>66</c:v>
                </c:pt>
                <c:pt idx="6">
                  <c:v>67</c:v>
                </c:pt>
                <c:pt idx="7">
                  <c:v>67</c:v>
                </c:pt>
                <c:pt idx="8">
                  <c:v>93.036057692307679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26-4017-9A71-04EE8B76DE0C}"/>
            </c:ext>
          </c:extLst>
        </c:ser>
        <c:ser>
          <c:idx val="1"/>
          <c:order val="1"/>
          <c:spPr>
            <a:solidFill>
              <a:srgbClr val="DFE5E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1926-4017-9A71-04EE8B76DE0C}"/>
              </c:ext>
            </c:extLst>
          </c:dPt>
          <c:dPt>
            <c:idx val="7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1926-4017-9A71-04EE8B76DE0C}"/>
              </c:ext>
            </c:extLst>
          </c:dPt>
          <c:dLbls>
            <c:dLbl>
              <c:idx val="3"/>
              <c:layout>
                <c:manualLayout>
                  <c:x val="0"/>
                  <c:y val="4.8883270122208174E-2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1926-4017-9A71-04EE8B76DE0C}"/>
                </c:ext>
              </c:extLst>
            </c:dLbl>
            <c:dLbl>
              <c:idx val="4"/>
              <c:layout>
                <c:manualLayout>
                  <c:x val="0"/>
                  <c:y val="4.003371260008428E-2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1926-4017-9A71-04EE8B76DE0C}"/>
                </c:ext>
              </c:extLst>
            </c:dLbl>
            <c:dLbl>
              <c:idx val="5"/>
              <c:layout>
                <c:manualLayout>
                  <c:x val="0"/>
                  <c:y val="3.5398230088495575E-2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1926-4017-9A71-04EE8B76DE0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Sheet1!$A$2:$I$2</c:f>
              <c:numCache>
                <c:formatCode>General</c:formatCode>
                <c:ptCount val="9"/>
                <c:pt idx="1">
                  <c:v>24.036057692307679</c:v>
                </c:pt>
                <c:pt idx="3">
                  <c:v>4</c:v>
                </c:pt>
                <c:pt idx="4">
                  <c:v>2</c:v>
                </c:pt>
                <c:pt idx="5">
                  <c:v>1</c:v>
                </c:pt>
                <c:pt idx="7">
                  <c:v>26.036057692307679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26-4017-9A71-04EE8B76DE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46613615"/>
        <c:axId val="1"/>
      </c:barChart>
      <c:catAx>
        <c:axId val="144661361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93.03605769230767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4661361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29201764941836E-2"/>
          <c:y val="8.8181485547017935E-2"/>
          <c:w val="0.97914159647011634"/>
          <c:h val="0.85034760336626414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5AA4-4194-BCED-78A19956B32F}"/>
              </c:ext>
            </c:extLst>
          </c:dPt>
          <c:dPt>
            <c:idx val="4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AA4-4194-BCED-78A19956B32F}"/>
              </c:ext>
            </c:extLst>
          </c:dPt>
          <c:dPt>
            <c:idx val="7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5AA4-4194-BCED-78A19956B32F}"/>
              </c:ext>
            </c:extLst>
          </c:dPt>
          <c:dLbls>
            <c:dLbl>
              <c:idx val="0"/>
              <c:layout>
                <c:manualLayout>
                  <c:x val="0"/>
                  <c:y val="-0.4522502744237101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AA4-4194-BCED-78A19956B32F}"/>
                </c:ext>
              </c:extLst>
            </c:dLbl>
            <c:dLbl>
              <c:idx val="4"/>
              <c:layout>
                <c:manualLayout>
                  <c:x val="0"/>
                  <c:y val="-0.2927186242224661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AA4-4194-BCED-78A19956B32F}"/>
                </c:ext>
              </c:extLst>
            </c:dLbl>
            <c:dLbl>
              <c:idx val="7"/>
              <c:layout>
                <c:manualLayout>
                  <c:x val="0"/>
                  <c:y val="-0.2363702890596414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AA4-4194-BCED-78A19956B32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Sheet1!$A$1:$H$1</c:f>
              <c:numCache>
                <c:formatCode>General</c:formatCode>
                <c:ptCount val="8"/>
                <c:pt idx="0">
                  <c:v>120</c:v>
                </c:pt>
                <c:pt idx="1">
                  <c:v>95</c:v>
                </c:pt>
                <c:pt idx="2">
                  <c:v>82</c:v>
                </c:pt>
                <c:pt idx="3">
                  <c:v>75</c:v>
                </c:pt>
                <c:pt idx="4">
                  <c:v>75</c:v>
                </c:pt>
                <c:pt idx="5">
                  <c:v>64</c:v>
                </c:pt>
                <c:pt idx="6">
                  <c:v>54</c:v>
                </c:pt>
                <c:pt idx="7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A4-4194-BCED-78A19956B32F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DFE5E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5AA4-4194-BCED-78A19956B32F}"/>
              </c:ext>
            </c:extLst>
          </c:dPt>
          <c:dPt>
            <c:idx val="6"/>
            <c:invertIfNegative val="0"/>
            <c:bubble3D val="0"/>
            <c:spPr>
              <a:solidFill>
                <a:srgbClr val="DFE5EF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AA4-4194-BCED-78A19956B32F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5AA4-4194-BCED-78A19956B32F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5AA4-4194-BCED-78A19956B32F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5AA4-4194-BCED-78A19956B32F}"/>
                </c:ext>
              </c:extLst>
            </c:dLbl>
            <c:dLbl>
              <c:idx val="6"/>
              <c:layout>
                <c:manualLayout>
                  <c:x val="0"/>
                  <c:y val="-3.6589828027808267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5AA4-4194-BCED-78A19956B32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Sheet1!$A$2:$H$2</c:f>
              <c:numCache>
                <c:formatCode>General</c:formatCode>
                <c:ptCount val="8"/>
                <c:pt idx="1">
                  <c:v>25</c:v>
                </c:pt>
                <c:pt idx="2">
                  <c:v>13</c:v>
                </c:pt>
                <c:pt idx="3">
                  <c:v>7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AA4-4194-BCED-78A19956B32F}"/>
            </c:ext>
          </c:extLst>
        </c:ser>
        <c:ser>
          <c:idx val="2"/>
          <c:order val="2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5AA4-4194-BCED-78A19956B32F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5AA4-4194-BCED-78A19956B32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Sheet1!$A$3:$H$3</c:f>
              <c:numCache>
                <c:formatCode>General</c:formatCode>
                <c:ptCount val="8"/>
                <c:pt idx="5">
                  <c:v>7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AA4-4194-BCED-78A19956B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05157759"/>
        <c:axId val="1"/>
      </c:barChart>
      <c:catAx>
        <c:axId val="180515775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2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0515775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73869346733667"/>
          <c:y val="5.8823529411764705E-2"/>
          <c:w val="0.70351758793969854"/>
          <c:h val="0.88235294117647056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DC0-4183-AD20-83C76E4A9D08}"/>
              </c:ext>
            </c:extLst>
          </c:dPt>
          <c:dPt>
            <c:idx val="2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DC0-4183-AD20-83C76E4A9D08}"/>
              </c:ext>
            </c:extLst>
          </c:dPt>
          <c:dPt>
            <c:idx val="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2DC0-4183-AD20-83C76E4A9D08}"/>
              </c:ext>
            </c:extLst>
          </c:dPt>
          <c:val>
            <c:numRef>
              <c:f>Sheet1!$A$1:$E$1</c:f>
              <c:numCache>
                <c:formatCode>General</c:formatCode>
                <c:ptCount val="5"/>
                <c:pt idx="0">
                  <c:v>115</c:v>
                </c:pt>
                <c:pt idx="1">
                  <c:v>56</c:v>
                </c:pt>
                <c:pt idx="2">
                  <c:v>56</c:v>
                </c:pt>
                <c:pt idx="3">
                  <c:v>22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C0-4183-AD20-83C76E4A9D08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DC0-4183-AD20-83C76E4A9D08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DC0-4183-AD20-83C76E4A9D0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General</c:formatCode>
                <c:ptCount val="5"/>
                <c:pt idx="1">
                  <c:v>59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C0-4183-AD20-83C76E4A9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05114559"/>
        <c:axId val="1"/>
      </c:barChart>
      <c:catAx>
        <c:axId val="1805114559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80511455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73869346733667"/>
          <c:y val="5.8823529411764705E-2"/>
          <c:w val="0.70351758793969854"/>
          <c:h val="0.88235294117647056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930B-4F74-ABC9-A460BB185ABF}"/>
              </c:ext>
            </c:extLst>
          </c:dPt>
          <c:dPt>
            <c:idx val="2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30B-4F74-ABC9-A460BB185ABF}"/>
              </c:ext>
            </c:extLst>
          </c:dPt>
          <c:dPt>
            <c:idx val="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930B-4F74-ABC9-A460BB185ABF}"/>
              </c:ext>
            </c:extLst>
          </c:dPt>
          <c:val>
            <c:numRef>
              <c:f>Sheet1!$A$1:$E$1</c:f>
              <c:numCache>
                <c:formatCode>General</c:formatCode>
                <c:ptCount val="5"/>
                <c:pt idx="0">
                  <c:v>125</c:v>
                </c:pt>
                <c:pt idx="1">
                  <c:v>60</c:v>
                </c:pt>
                <c:pt idx="2">
                  <c:v>60</c:v>
                </c:pt>
                <c:pt idx="3">
                  <c:v>25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0B-4F74-ABC9-A460BB185ABF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-1.0050251256281408E-3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30B-4F74-ABC9-A460BB185ABF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930B-4F74-ABC9-A460BB185AB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General</c:formatCode>
                <c:ptCount val="5"/>
                <c:pt idx="1">
                  <c:v>65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0B-4F74-ABC9-A460BB185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05126079"/>
        <c:axId val="1"/>
      </c:barChart>
      <c:catAx>
        <c:axId val="1805126079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80512607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73869346733667"/>
          <c:y val="5.8823529411764705E-2"/>
          <c:w val="0.70351758793969854"/>
          <c:h val="0.88235294117647056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77C3-4ECB-9802-2737B744E255}"/>
              </c:ext>
            </c:extLst>
          </c:dPt>
          <c:dPt>
            <c:idx val="2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7C3-4ECB-9802-2737B744E255}"/>
              </c:ext>
            </c:extLst>
          </c:dPt>
          <c:dPt>
            <c:idx val="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77C3-4ECB-9802-2737B744E255}"/>
              </c:ext>
            </c:extLst>
          </c:dPt>
          <c:val>
            <c:numRef>
              <c:f>Sheet1!$A$1:$E$1</c:f>
              <c:numCache>
                <c:formatCode>General</c:formatCode>
                <c:ptCount val="5"/>
                <c:pt idx="0">
                  <c:v>150</c:v>
                </c:pt>
                <c:pt idx="1">
                  <c:v>72</c:v>
                </c:pt>
                <c:pt idx="2">
                  <c:v>72</c:v>
                </c:pt>
                <c:pt idx="3">
                  <c:v>34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C3-4ECB-9802-2737B744E255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7C3-4ECB-9802-2737B744E255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77C3-4ECB-9802-2737B744E25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General</c:formatCode>
                <c:ptCount val="5"/>
                <c:pt idx="1">
                  <c:v>78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C3-4ECB-9802-2737B744E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05132799"/>
        <c:axId val="1"/>
      </c:barChart>
      <c:catAx>
        <c:axId val="1805132799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80513279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509020928554247E-2"/>
          <c:y val="0.29863692688971499"/>
          <c:w val="0.97498195814289146"/>
          <c:h val="0.49318463444857497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5190-4CAD-82F8-16C2AD4DE319}"/>
              </c:ext>
            </c:extLst>
          </c:dPt>
          <c:dPt>
            <c:idx val="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190-4CAD-82F8-16C2AD4DE319}"/>
              </c:ext>
            </c:extLst>
          </c:dPt>
          <c:dLbls>
            <c:dLbl>
              <c:idx val="0"/>
              <c:layout>
                <c:manualLayout>
                  <c:x val="0"/>
                  <c:y val="-0.2986369268897149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190-4CAD-82F8-16C2AD4DE319}"/>
                </c:ext>
              </c:extLst>
            </c:dLbl>
            <c:dLbl>
              <c:idx val="4"/>
              <c:layout>
                <c:manualLayout>
                  <c:x val="0"/>
                  <c:y val="-0.338289962825278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5190-4CAD-82F8-16C2AD4DE31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210</c:v>
                </c:pt>
                <c:pt idx="1">
                  <c:v>210</c:v>
                </c:pt>
                <c:pt idx="2">
                  <c:v>235</c:v>
                </c:pt>
                <c:pt idx="3">
                  <c:v>247</c:v>
                </c:pt>
                <c:pt idx="4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90-4CAD-82F8-16C2AD4DE319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Sheet1!$A$2:$E$2</c:f>
              <c:numCache>
                <c:formatCode>General</c:formatCode>
                <c:ptCount val="5"/>
                <c:pt idx="1">
                  <c:v>25</c:v>
                </c:pt>
                <c:pt idx="2">
                  <c:v>12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90-4CAD-82F8-16C2AD4DE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09530911"/>
        <c:axId val="1"/>
      </c:barChart>
      <c:catAx>
        <c:axId val="180953091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5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0953091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509020928554247E-2"/>
          <c:y val="0.29863692688971499"/>
          <c:w val="0.97498195814289146"/>
          <c:h val="0.49318463444857497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8C43-4D01-BEE4-BCEBE51F6FDC}"/>
              </c:ext>
            </c:extLst>
          </c:dPt>
          <c:dPt>
            <c:idx val="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C43-4D01-BEE4-BCEBE51F6FDC}"/>
              </c:ext>
            </c:extLst>
          </c:dPt>
          <c:dLbls>
            <c:dLbl>
              <c:idx val="0"/>
              <c:layout>
                <c:manualLayout>
                  <c:x val="0"/>
                  <c:y val="-0.2837670384138785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C43-4D01-BEE4-BCEBE51F6FDC}"/>
                </c:ext>
              </c:extLst>
            </c:dLbl>
            <c:dLbl>
              <c:idx val="4"/>
              <c:layout>
                <c:manualLayout>
                  <c:x val="0"/>
                  <c:y val="-0.338289962825278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C43-4D01-BEE4-BCEBE51F6F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210</c:v>
                </c:pt>
                <c:pt idx="1">
                  <c:v>210</c:v>
                </c:pt>
                <c:pt idx="2">
                  <c:v>242</c:v>
                </c:pt>
                <c:pt idx="3">
                  <c:v>261</c:v>
                </c:pt>
                <c:pt idx="4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43-4D01-BEE4-BCEBE51F6FDC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Sheet1!$A$2:$E$2</c:f>
              <c:numCache>
                <c:formatCode>General</c:formatCode>
                <c:ptCount val="5"/>
                <c:pt idx="1">
                  <c:v>32</c:v>
                </c:pt>
                <c:pt idx="2">
                  <c:v>19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43-4D01-BEE4-BCEBE51F6F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09538591"/>
        <c:axId val="1"/>
      </c:barChart>
      <c:catAx>
        <c:axId val="180953859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7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0953859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509020928554247E-2"/>
          <c:y val="0.29863692688971499"/>
          <c:w val="0.97498195814289146"/>
          <c:h val="0.49318463444857497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FC08-4473-8DA2-F169A1AE941C}"/>
              </c:ext>
            </c:extLst>
          </c:dPt>
          <c:dPt>
            <c:idx val="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C08-4473-8DA2-F169A1AE941C}"/>
              </c:ext>
            </c:extLst>
          </c:dPt>
          <c:dLbls>
            <c:dLbl>
              <c:idx val="0"/>
              <c:layout>
                <c:manualLayout>
                  <c:x val="0"/>
                  <c:y val="-0.289962825278810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C08-4473-8DA2-F169A1AE941C}"/>
                </c:ext>
              </c:extLst>
            </c:dLbl>
            <c:dLbl>
              <c:idx val="4"/>
              <c:layout>
                <c:manualLayout>
                  <c:x val="0"/>
                  <c:y val="-0.338289962825278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C08-4473-8DA2-F169A1AE941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210</c:v>
                </c:pt>
                <c:pt idx="1">
                  <c:v>210</c:v>
                </c:pt>
                <c:pt idx="2">
                  <c:v>237</c:v>
                </c:pt>
                <c:pt idx="3">
                  <c:v>252</c:v>
                </c:pt>
                <c:pt idx="4">
                  <c:v>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08-4473-8DA2-F169A1AE941C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Sheet1!$A$2:$E$2</c:f>
              <c:numCache>
                <c:formatCode>General</c:formatCode>
                <c:ptCount val="5"/>
                <c:pt idx="1">
                  <c:v>27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08-4473-8DA2-F169A1AE9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09549631"/>
        <c:axId val="1"/>
      </c:barChart>
      <c:catAx>
        <c:axId val="180954963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6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0954963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35480634156131E-2"/>
          <c:y val="6.5599375244045299E-2"/>
          <c:w val="0.97912903873168777"/>
          <c:h val="0.8688012495119094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EA2-4A89-9C13-127067123EF3}"/>
              </c:ext>
            </c:extLst>
          </c:dPt>
          <c:dPt>
            <c:idx val="1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EA2-4A89-9C13-127067123EF3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2EA2-4A89-9C13-127067123EF3}"/>
              </c:ext>
            </c:extLst>
          </c:dPt>
          <c:dPt>
            <c:idx val="13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EA2-4A89-9C13-127067123EF3}"/>
              </c:ext>
            </c:extLst>
          </c:dPt>
          <c:val>
            <c:numRef>
              <c:f>Sheet1!$A$1:$N$1</c:f>
              <c:numCache>
                <c:formatCode>General</c:formatCode>
                <c:ptCount val="14"/>
                <c:pt idx="0">
                  <c:v>27</c:v>
                </c:pt>
                <c:pt idx="1">
                  <c:v>29</c:v>
                </c:pt>
                <c:pt idx="3">
                  <c:v>23</c:v>
                </c:pt>
                <c:pt idx="4">
                  <c:v>22</c:v>
                </c:pt>
                <c:pt idx="6">
                  <c:v>17</c:v>
                </c:pt>
                <c:pt idx="7">
                  <c:v>20</c:v>
                </c:pt>
                <c:pt idx="9">
                  <c:v>11</c:v>
                </c:pt>
                <c:pt idx="10">
                  <c:v>10</c:v>
                </c:pt>
                <c:pt idx="12">
                  <c:v>11</c:v>
                </c:pt>
                <c:pt idx="1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A2-4A89-9C13-127067123EF3}"/>
            </c:ext>
          </c:extLst>
        </c:ser>
        <c:ser>
          <c:idx val="1"/>
          <c:order val="1"/>
          <c:spPr>
            <a:solidFill>
              <a:srgbClr val="DFE5E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EA2-4A89-9C13-127067123EF3}"/>
              </c:ext>
            </c:extLst>
          </c:dPt>
          <c:dPt>
            <c:idx val="6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2EA2-4A89-9C13-127067123EF3}"/>
              </c:ext>
            </c:extLst>
          </c:dPt>
          <c:dPt>
            <c:idx val="9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2EA2-4A89-9C13-127067123EF3}"/>
              </c:ext>
            </c:extLst>
          </c:dPt>
          <c:dLbls>
            <c:dLbl>
              <c:idx val="3"/>
              <c:layout>
                <c:manualLayout>
                  <c:x val="0"/>
                  <c:y val="-3.9047247169074581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EA2-4A89-9C13-127067123EF3}"/>
                </c:ext>
              </c:extLst>
            </c:dLbl>
            <c:dLbl>
              <c:idx val="4"/>
              <c:layout>
                <c:manualLayout>
                  <c:x val="0"/>
                  <c:y val="-3.9047247169074581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2EA2-4A89-9C13-127067123EF3}"/>
                </c:ext>
              </c:extLst>
            </c:dLbl>
            <c:dLbl>
              <c:idx val="6"/>
              <c:layout>
                <c:manualLayout>
                  <c:x val="0"/>
                  <c:y val="-3.9047247169074581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2EA2-4A89-9C13-127067123EF3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2EA2-4A89-9C13-127067123EF3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2EA2-4A89-9C13-127067123EF3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2EA2-4A89-9C13-127067123E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Sheet1!$A$2:$N$2</c:f>
              <c:numCache>
                <c:formatCode>General</c:formatCode>
                <c:ptCount val="14"/>
                <c:pt idx="3">
                  <c:v>4</c:v>
                </c:pt>
                <c:pt idx="4">
                  <c:v>7</c:v>
                </c:pt>
                <c:pt idx="6">
                  <c:v>6</c:v>
                </c:pt>
                <c:pt idx="7">
                  <c:v>2</c:v>
                </c:pt>
                <c:pt idx="9">
                  <c:v>6</c:v>
                </c:pt>
                <c:pt idx="1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EA2-4A89-9C13-127067123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809621631"/>
        <c:axId val="1"/>
      </c:barChart>
      <c:catAx>
        <c:axId val="180962163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0962163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032581453634085E-2"/>
          <c:y val="5.4527750730282376E-2"/>
          <c:w val="0.93233082706766912"/>
          <c:h val="0.89094449853943525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96DD-48BF-B6F0-561D99528D6A}"/>
              </c:ext>
            </c:extLst>
          </c:dPt>
          <c:dPt>
            <c:idx val="1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6DD-48BF-B6F0-561D99528D6A}"/>
              </c:ext>
            </c:extLst>
          </c:dPt>
          <c:dLbls>
            <c:dLbl>
              <c:idx val="0"/>
              <c:layout>
                <c:manualLayout>
                  <c:x val="0.49348370927318297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6DD-48BF-B6F0-561D99528D6A}"/>
                </c:ext>
              </c:extLst>
            </c:dLbl>
            <c:dLbl>
              <c:idx val="1"/>
              <c:layout>
                <c:manualLayout>
                  <c:x val="0.1132832080200501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6DD-48BF-B6F0-561D99528D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Sheet1!$A$1:$T$1</c:f>
              <c:numCache>
                <c:formatCode>General</c:formatCode>
                <c:ptCount val="20"/>
                <c:pt idx="0">
                  <c:v>478</c:v>
                </c:pt>
                <c:pt idx="1">
                  <c:v>95</c:v>
                </c:pt>
                <c:pt idx="2">
                  <c:v>95</c:v>
                </c:pt>
                <c:pt idx="3">
                  <c:v>189</c:v>
                </c:pt>
                <c:pt idx="4">
                  <c:v>240</c:v>
                </c:pt>
                <c:pt idx="5">
                  <c:v>288</c:v>
                </c:pt>
                <c:pt idx="6">
                  <c:v>328</c:v>
                </c:pt>
                <c:pt idx="7">
                  <c:v>347</c:v>
                </c:pt>
                <c:pt idx="8">
                  <c:v>365</c:v>
                </c:pt>
                <c:pt idx="9">
                  <c:v>382</c:v>
                </c:pt>
                <c:pt idx="10">
                  <c:v>398</c:v>
                </c:pt>
                <c:pt idx="11">
                  <c:v>412</c:v>
                </c:pt>
                <c:pt idx="12">
                  <c:v>426</c:v>
                </c:pt>
                <c:pt idx="13">
                  <c:v>439</c:v>
                </c:pt>
                <c:pt idx="14">
                  <c:v>452</c:v>
                </c:pt>
                <c:pt idx="15">
                  <c:v>459</c:v>
                </c:pt>
                <c:pt idx="16">
                  <c:v>465</c:v>
                </c:pt>
                <c:pt idx="17">
                  <c:v>469</c:v>
                </c:pt>
                <c:pt idx="18">
                  <c:v>473</c:v>
                </c:pt>
                <c:pt idx="19">
                  <c:v>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DD-48BF-B6F0-561D99528D6A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96DD-48BF-B6F0-561D99528D6A}"/>
              </c:ext>
            </c:extLst>
          </c:dPt>
          <c:dPt>
            <c:idx val="3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96DD-48BF-B6F0-561D99528D6A}"/>
              </c:ext>
            </c:extLst>
          </c:dPt>
          <c:dPt>
            <c:idx val="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6DD-48BF-B6F0-561D99528D6A}"/>
              </c:ext>
            </c:extLst>
          </c:dPt>
          <c:dPt>
            <c:idx val="5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96DD-48BF-B6F0-561D99528D6A}"/>
              </c:ext>
            </c:extLst>
          </c:dPt>
          <c:dLbls>
            <c:dLbl>
              <c:idx val="2"/>
              <c:layout>
                <c:manualLayout>
                  <c:x val="0.11253132832080201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96DD-48BF-B6F0-561D99528D6A}"/>
                </c:ext>
              </c:extLst>
            </c:dLbl>
            <c:dLbl>
              <c:idx val="3"/>
              <c:layout>
                <c:manualLayout>
                  <c:x val="7.067669172932331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6DD-48BF-B6F0-561D99528D6A}"/>
                </c:ext>
              </c:extLst>
            </c:dLbl>
            <c:dLbl>
              <c:idx val="4"/>
              <c:layout>
                <c:manualLayout>
                  <c:x val="6.741854636591478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96DD-48BF-B6F0-561D99528D6A}"/>
                </c:ext>
              </c:extLst>
            </c:dLbl>
            <c:dLbl>
              <c:idx val="5"/>
              <c:layout>
                <c:manualLayout>
                  <c:x val="5.9899749373433585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96DD-48BF-B6F0-561D99528D6A}"/>
                </c:ext>
              </c:extLst>
            </c:dLbl>
            <c:dLbl>
              <c:idx val="6"/>
              <c:layout>
                <c:manualLayout>
                  <c:x val="3.9348370927318299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96DD-48BF-B6F0-561D99528D6A}"/>
                </c:ext>
              </c:extLst>
            </c:dLbl>
            <c:dLbl>
              <c:idx val="7"/>
              <c:layout>
                <c:manualLayout>
                  <c:x val="3.8345864661654135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96DD-48BF-B6F0-561D99528D6A}"/>
                </c:ext>
              </c:extLst>
            </c:dLbl>
            <c:dLbl>
              <c:idx val="8"/>
              <c:layout>
                <c:manualLayout>
                  <c:x val="3.7343358395989977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96DD-48BF-B6F0-561D99528D6A}"/>
                </c:ext>
              </c:extLst>
            </c:dLbl>
            <c:dLbl>
              <c:idx val="9"/>
              <c:layout>
                <c:manualLayout>
                  <c:x val="3.6340852130325813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96DD-48BF-B6F0-561D99528D6A}"/>
                </c:ext>
              </c:extLst>
            </c:dLbl>
            <c:dLbl>
              <c:idx val="10"/>
              <c:layout>
                <c:manualLayout>
                  <c:x val="3.433583959899749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96DD-48BF-B6F0-561D99528D6A}"/>
                </c:ext>
              </c:extLst>
            </c:dLbl>
            <c:dLbl>
              <c:idx val="11"/>
              <c:layout>
                <c:manualLayout>
                  <c:x val="3.433583959899749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96DD-48BF-B6F0-561D99528D6A}"/>
                </c:ext>
              </c:extLst>
            </c:dLbl>
            <c:dLbl>
              <c:idx val="12"/>
              <c:layout>
                <c:manualLayout>
                  <c:x val="3.3333333333333333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96DD-48BF-B6F0-561D99528D6A}"/>
                </c:ext>
              </c:extLst>
            </c:dLbl>
            <c:dLbl>
              <c:idx val="13"/>
              <c:layout>
                <c:manualLayout>
                  <c:x val="3.3583959899749376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96DD-48BF-B6F0-561D99528D6A}"/>
                </c:ext>
              </c:extLst>
            </c:dLbl>
            <c:dLbl>
              <c:idx val="14"/>
              <c:layout>
                <c:manualLayout>
                  <c:x val="2.0802005012531329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96DD-48BF-B6F0-561D99528D6A}"/>
                </c:ext>
              </c:extLst>
            </c:dLbl>
            <c:dLbl>
              <c:idx val="15"/>
              <c:layout>
                <c:manualLayout>
                  <c:x val="2.0050125313283207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96DD-48BF-B6F0-561D99528D6A}"/>
                </c:ext>
              </c:extLst>
            </c:dLbl>
            <c:dLbl>
              <c:idx val="16"/>
              <c:layout>
                <c:manualLayout>
                  <c:x val="1.8045112781954888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96DD-48BF-B6F0-561D99528D6A}"/>
                </c:ext>
              </c:extLst>
            </c:dLbl>
            <c:dLbl>
              <c:idx val="17"/>
              <c:layout>
                <c:manualLayout>
                  <c:x val="1.7794486215538845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96DD-48BF-B6F0-561D99528D6A}"/>
                </c:ext>
              </c:extLst>
            </c:dLbl>
            <c:dLbl>
              <c:idx val="18"/>
              <c:layout>
                <c:manualLayout>
                  <c:x val="1.6791979949874688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96DD-48BF-B6F0-561D99528D6A}"/>
                </c:ext>
              </c:extLst>
            </c:dLbl>
            <c:dLbl>
              <c:idx val="19"/>
              <c:layout>
                <c:manualLayout>
                  <c:x val="1.6040100250626566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96DD-48BF-B6F0-561D99528D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Sheet1!$A$2:$T$2</c:f>
              <c:numCache>
                <c:formatCode>General</c:formatCode>
                <c:ptCount val="20"/>
                <c:pt idx="2">
                  <c:v>94</c:v>
                </c:pt>
                <c:pt idx="3">
                  <c:v>51</c:v>
                </c:pt>
                <c:pt idx="4">
                  <c:v>48</c:v>
                </c:pt>
                <c:pt idx="5">
                  <c:v>40</c:v>
                </c:pt>
                <c:pt idx="6">
                  <c:v>19</c:v>
                </c:pt>
                <c:pt idx="7">
                  <c:v>18</c:v>
                </c:pt>
                <c:pt idx="8">
                  <c:v>17</c:v>
                </c:pt>
                <c:pt idx="9">
                  <c:v>16</c:v>
                </c:pt>
                <c:pt idx="10">
                  <c:v>14</c:v>
                </c:pt>
                <c:pt idx="11">
                  <c:v>14</c:v>
                </c:pt>
                <c:pt idx="12">
                  <c:v>13</c:v>
                </c:pt>
                <c:pt idx="13">
                  <c:v>13</c:v>
                </c:pt>
                <c:pt idx="14">
                  <c:v>7</c:v>
                </c:pt>
                <c:pt idx="15">
                  <c:v>6</c:v>
                </c:pt>
                <c:pt idx="16">
                  <c:v>4</c:v>
                </c:pt>
                <c:pt idx="17">
                  <c:v>4</c:v>
                </c:pt>
                <c:pt idx="18">
                  <c:v>3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96DD-48BF-B6F0-561D99528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91131487"/>
        <c:axId val="1"/>
      </c:barChart>
      <c:catAx>
        <c:axId val="1391131487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78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39113148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11111111111111E-2"/>
          <c:y val="5.4492377554330194E-2"/>
          <c:w val="0.95377777777777772"/>
          <c:h val="0.89101524489133965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DFE5E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662D-4831-8B40-0A70F5286532}"/>
              </c:ext>
            </c:extLst>
          </c:dPt>
          <c:val>
            <c:numRef>
              <c:f>Sheet1!$A$1:$D$1</c:f>
              <c:numCache>
                <c:formatCode>General</c:formatCode>
                <c:ptCount val="4"/>
                <c:pt idx="0">
                  <c:v>6</c:v>
                </c:pt>
                <c:pt idx="1">
                  <c:v>-5</c:v>
                </c:pt>
                <c:pt idx="2">
                  <c:v>-7</c:v>
                </c:pt>
                <c:pt idx="3">
                  <c:v>-4.5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2D-4831-8B40-0A70F5286532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662D-4831-8B40-0A70F5286532}"/>
              </c:ext>
            </c:extLst>
          </c:dPt>
          <c:dLbls>
            <c:dLbl>
              <c:idx val="0"/>
              <c:layout>
                <c:manualLayout>
                  <c:x val="0"/>
                  <c:y val="3.0814142069412909E-2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62D-4831-8B40-0A70F528653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Sheet1!$A$2:$D$2</c:f>
              <c:numCache>
                <c:formatCode>General</c:formatCode>
                <c:ptCount val="4"/>
                <c:pt idx="0">
                  <c:v>25</c:v>
                </c:pt>
                <c:pt idx="1">
                  <c:v>-19</c:v>
                </c:pt>
                <c:pt idx="2">
                  <c:v>-75</c:v>
                </c:pt>
                <c:pt idx="3">
                  <c:v>-170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2D-4831-8B40-0A70F5286532}"/>
            </c:ext>
          </c:extLst>
        </c:ser>
        <c:ser>
          <c:idx val="2"/>
          <c:order val="2"/>
          <c:spPr>
            <a:solidFill>
              <a:srgbClr val="DFE5E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Sheet1!$A$3:$D$3</c:f>
              <c:numCache>
                <c:formatCode>General</c:formatCode>
                <c:ptCount val="4"/>
                <c:pt idx="1">
                  <c:v>55</c:v>
                </c:pt>
                <c:pt idx="2">
                  <c:v>113</c:v>
                </c:pt>
                <c:pt idx="3">
                  <c:v>205.5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2D-4831-8B40-0A70F5286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09690751"/>
        <c:axId val="1"/>
      </c:barChart>
      <c:catAx>
        <c:axId val="1809690751"/>
        <c:scaling>
          <c:orientation val="maxMin"/>
        </c:scaling>
        <c:delete val="1"/>
        <c:axPos val="l"/>
        <c:majorTickMark val="out"/>
        <c:minorTickMark val="none"/>
        <c:tickLblPos val="nextTo"/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05.5"/>
          <c:min val="-174.5"/>
        </c:scaling>
        <c:delete val="1"/>
        <c:axPos val="t"/>
        <c:numFmt formatCode="General" sourceLinked="1"/>
        <c:majorTickMark val="out"/>
        <c:minorTickMark val="none"/>
        <c:tickLblPos val="nextTo"/>
        <c:crossAx val="180969075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638316920322292E-2"/>
          <c:y val="6.5471551052221355E-2"/>
          <c:w val="0.9767233661593554"/>
          <c:h val="0.869056897895557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DFE5E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AA05-48CD-9416-E6139B93FDD0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A05-48CD-9416-E6139B93FDD0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AA05-48CD-9416-E6139B93FDD0}"/>
              </c:ext>
            </c:extLst>
          </c:dPt>
          <c:dLbls>
            <c:dLbl>
              <c:idx val="0"/>
              <c:layout>
                <c:manualLayout>
                  <c:x val="0"/>
                  <c:y val="-3.8971161340607951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A05-48CD-9416-E6139B93FDD0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A05-48CD-9416-E6139B93FDD0}"/>
                </c:ext>
              </c:extLst>
            </c:dLbl>
            <c:dLbl>
              <c:idx val="2"/>
              <c:layout>
                <c:manualLayout>
                  <c:x val="0"/>
                  <c:y val="-3.8971161340607951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AA05-48CD-9416-E6139B93FDD0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A05-48CD-9416-E6139B93FDD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Sheet1!$A$1:$G$1</c:f>
              <c:numCache>
                <c:formatCode>General</c:formatCode>
                <c:ptCount val="7"/>
                <c:pt idx="0">
                  <c:v>75</c:v>
                </c:pt>
                <c:pt idx="1">
                  <c:v>74</c:v>
                </c:pt>
                <c:pt idx="2">
                  <c:v>77</c:v>
                </c:pt>
                <c:pt idx="3">
                  <c:v>124</c:v>
                </c:pt>
                <c:pt idx="4">
                  <c:v>124</c:v>
                </c:pt>
                <c:pt idx="5">
                  <c:v>126</c:v>
                </c:pt>
                <c:pt idx="6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A05-48CD-9416-E6139B93FDD0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5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AA05-48CD-9416-E6139B93FDD0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AA05-48CD-9416-E6139B93FDD0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AA05-48CD-9416-E6139B93FDD0}"/>
                </c:ext>
              </c:extLst>
            </c:dLbl>
            <c:dLbl>
              <c:idx val="2"/>
              <c:layout>
                <c:manualLayout>
                  <c:x val="0"/>
                  <c:y val="-3.8971161340607951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AA05-48CD-9416-E6139B93FDD0}"/>
                </c:ext>
              </c:extLst>
            </c:dLbl>
            <c:dLbl>
              <c:idx val="6"/>
              <c:layout>
                <c:manualLayout>
                  <c:x val="0"/>
                  <c:y val="-3.8971161340607951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AA05-48CD-9416-E6139B93FDD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Sheet1!$A$2:$G$2</c:f>
              <c:numCache>
                <c:formatCode>General</c:formatCode>
                <c:ptCount val="7"/>
                <c:pt idx="0">
                  <c:v>35</c:v>
                </c:pt>
                <c:pt idx="1">
                  <c:v>33</c:v>
                </c:pt>
                <c:pt idx="2">
                  <c:v>34</c:v>
                </c:pt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A05-48CD-9416-E6139B93FDD0}"/>
            </c:ext>
          </c:extLst>
        </c:ser>
        <c:ser>
          <c:idx val="2"/>
          <c:order val="2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AA05-48CD-9416-E6139B93FDD0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AA05-48CD-9416-E6139B93FDD0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AA05-48CD-9416-E6139B93FDD0}"/>
                </c:ext>
              </c:extLst>
            </c:dLbl>
            <c:dLbl>
              <c:idx val="6"/>
              <c:layout>
                <c:manualLayout>
                  <c:x val="0"/>
                  <c:y val="-3.8971161340607951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AA05-48CD-9416-E6139B93FDD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Sheet1!$A$3:$G$3</c:f>
              <c:numCache>
                <c:formatCode>General</c:formatCode>
                <c:ptCount val="7"/>
                <c:pt idx="0">
                  <c:v>16</c:v>
                </c:pt>
                <c:pt idx="1">
                  <c:v>14</c:v>
                </c:pt>
                <c:pt idx="2">
                  <c:v>14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A05-48CD-9416-E6139B93FDD0}"/>
            </c:ext>
          </c:extLst>
        </c:ser>
        <c:ser>
          <c:idx val="3"/>
          <c:order val="3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Sheet1!$A$4:$G$4</c:f>
              <c:numCache>
                <c:formatCode>General</c:formatCode>
                <c:ptCount val="7"/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AA05-48CD-9416-E6139B93F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09469471"/>
        <c:axId val="1"/>
      </c:barChart>
      <c:catAx>
        <c:axId val="180946947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3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0946947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122160026341784E-2"/>
          <c:y val="5.4492377554330194E-2"/>
          <c:w val="0.96575567994731648"/>
          <c:h val="0.89101524489133965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F8C8-45F5-BE03-44A9ADE888E4}"/>
              </c:ext>
            </c:extLst>
          </c:dPt>
          <c:dPt>
            <c:idx val="1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8C8-45F5-BE03-44A9ADE888E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F8C8-45F5-BE03-44A9ADE888E4}"/>
              </c:ext>
            </c:extLst>
          </c:dPt>
          <c:dLbls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8C8-45F5-BE03-44A9ADE888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143</c:v>
                </c:pt>
                <c:pt idx="1">
                  <c:v>121</c:v>
                </c:pt>
                <c:pt idx="2">
                  <c:v>64</c:v>
                </c:pt>
                <c:pt idx="3">
                  <c:v>64</c:v>
                </c:pt>
                <c:pt idx="4">
                  <c:v>96</c:v>
                </c:pt>
                <c:pt idx="5">
                  <c:v>114</c:v>
                </c:pt>
                <c:pt idx="6">
                  <c:v>119</c:v>
                </c:pt>
                <c:pt idx="7">
                  <c:v>121</c:v>
                </c:pt>
                <c:pt idx="8">
                  <c:v>121</c:v>
                </c:pt>
                <c:pt idx="9">
                  <c:v>134</c:v>
                </c:pt>
                <c:pt idx="10">
                  <c:v>139</c:v>
                </c:pt>
                <c:pt idx="11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C8-45F5-BE03-44A9ADE888E4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7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F8C8-45F5-BE03-44A9ADE888E4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8C8-45F5-BE03-44A9ADE888E4}"/>
                </c:ext>
              </c:extLst>
            </c:dLbl>
            <c:dLbl>
              <c:idx val="4"/>
              <c:layout>
                <c:manualLayout>
                  <c:x val="-3.2927230819888045E-4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8C8-45F5-BE03-44A9ADE888E4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8C8-45F5-BE03-44A9ADE888E4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F8C8-45F5-BE03-44A9ADE888E4}"/>
                </c:ext>
              </c:extLst>
            </c:dLbl>
            <c:dLbl>
              <c:idx val="9"/>
              <c:layout>
                <c:manualLayout>
                  <c:x val="-3.2927230819888045E-4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F8C8-45F5-BE03-44A9ADE888E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3">
                  <c:v>32</c:v>
                </c:pt>
                <c:pt idx="4">
                  <c:v>18</c:v>
                </c:pt>
                <c:pt idx="5">
                  <c:v>5</c:v>
                </c:pt>
                <c:pt idx="6">
                  <c:v>2</c:v>
                </c:pt>
                <c:pt idx="7">
                  <c:v>22</c:v>
                </c:pt>
                <c:pt idx="8">
                  <c:v>13</c:v>
                </c:pt>
                <c:pt idx="9">
                  <c:v>5</c:v>
                </c:pt>
                <c:pt idx="10">
                  <c:v>2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8C8-45F5-BE03-44A9ADE888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69298495"/>
        <c:axId val="1"/>
      </c:barChart>
      <c:catAx>
        <c:axId val="1569298495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43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56929849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401995146939876E-2"/>
          <c:y val="2.1035598705501618E-2"/>
          <c:w val="0.97196009706120245"/>
          <c:h val="0.95792880258899671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C289-431D-9ED2-4F00EED18B97}"/>
              </c:ext>
            </c:extLst>
          </c:dPt>
          <c:dPt>
            <c:idx val="3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289-431D-9ED2-4F00EED18B97}"/>
              </c:ext>
            </c:extLst>
          </c:dPt>
          <c:dPt>
            <c:idx val="7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C289-431D-9ED2-4F00EED18B97}"/>
              </c:ext>
            </c:extLst>
          </c:dPt>
          <c:dPt>
            <c:idx val="11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289-431D-9ED2-4F00EED18B97}"/>
              </c:ext>
            </c:extLst>
          </c:dPt>
          <c:val>
            <c:numRef>
              <c:f>Sheet1!$A$1:$L$1</c:f>
              <c:numCache>
                <c:formatCode>General</c:formatCode>
                <c:ptCount val="12"/>
                <c:pt idx="0">
                  <c:v>75</c:v>
                </c:pt>
                <c:pt idx="1">
                  <c:v>75</c:v>
                </c:pt>
                <c:pt idx="2">
                  <c:v>116</c:v>
                </c:pt>
                <c:pt idx="3">
                  <c:v>129</c:v>
                </c:pt>
                <c:pt idx="4">
                  <c:v>94</c:v>
                </c:pt>
                <c:pt idx="5">
                  <c:v>82</c:v>
                </c:pt>
                <c:pt idx="6">
                  <c:v>75</c:v>
                </c:pt>
                <c:pt idx="7">
                  <c:v>75</c:v>
                </c:pt>
                <c:pt idx="8">
                  <c:v>48</c:v>
                </c:pt>
                <c:pt idx="9">
                  <c:v>26</c:v>
                </c:pt>
                <c:pt idx="10">
                  <c:v>12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89-431D-9ED2-4F00EED18B97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Sheet1!$A$2:$L$2</c:f>
              <c:numCache>
                <c:formatCode>General</c:formatCode>
                <c:ptCount val="12"/>
                <c:pt idx="1">
                  <c:v>41</c:v>
                </c:pt>
                <c:pt idx="2">
                  <c:v>13</c:v>
                </c:pt>
                <c:pt idx="4">
                  <c:v>35</c:v>
                </c:pt>
                <c:pt idx="5">
                  <c:v>12</c:v>
                </c:pt>
                <c:pt idx="6">
                  <c:v>7</c:v>
                </c:pt>
                <c:pt idx="8">
                  <c:v>27</c:v>
                </c:pt>
                <c:pt idx="9">
                  <c:v>22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89-431D-9ED2-4F00EED18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61540991"/>
        <c:axId val="1"/>
      </c:barChart>
      <c:catAx>
        <c:axId val="1261540991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29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26154099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608695652173914E-2"/>
          <c:y val="5.4527750730282376E-2"/>
          <c:w val="0.95478260869565212"/>
          <c:h val="0.89094449853943525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BE33-42BA-A6EA-4BC5B71CE0DB}"/>
              </c:ext>
            </c:extLst>
          </c:dPt>
          <c:dPt>
            <c:idx val="9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BE33-42BA-A6EA-4BC5B71CE0DB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BE33-42BA-A6EA-4BC5B71CE0DB}"/>
              </c:ext>
            </c:extLst>
          </c:dPt>
          <c:val>
            <c:numRef>
              <c:f>Sheet1!$A$1:$K$1</c:f>
              <c:numCache>
                <c:formatCode>General</c:formatCode>
                <c:ptCount val="11"/>
                <c:pt idx="0">
                  <c:v>69.183580387685311</c:v>
                </c:pt>
                <c:pt idx="1">
                  <c:v>69.183580387685311</c:v>
                </c:pt>
                <c:pt idx="2">
                  <c:v>86.183580387685311</c:v>
                </c:pt>
                <c:pt idx="3">
                  <c:v>95.183580387685311</c:v>
                </c:pt>
                <c:pt idx="4">
                  <c:v>101.18358038768531</c:v>
                </c:pt>
                <c:pt idx="5">
                  <c:v>105.18358038768531</c:v>
                </c:pt>
                <c:pt idx="6">
                  <c:v>108.18358038768531</c:v>
                </c:pt>
                <c:pt idx="7">
                  <c:v>111.18358038768531</c:v>
                </c:pt>
                <c:pt idx="8">
                  <c:v>113.18358038768531</c:v>
                </c:pt>
                <c:pt idx="9">
                  <c:v>115.18358038768531</c:v>
                </c:pt>
                <c:pt idx="10">
                  <c:v>99.183580387685311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33-42BA-A6EA-4BC5B71CE0DB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-0.10652173913043478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BE33-42BA-A6EA-4BC5B71CE0DB}"/>
                </c:ext>
              </c:extLst>
            </c:dLbl>
            <c:dLbl>
              <c:idx val="2"/>
              <c:layout>
                <c:manualLayout>
                  <c:x val="-6.217391304347826E-2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E33-42BA-A6EA-4BC5B71CE0DB}"/>
                </c:ext>
              </c:extLst>
            </c:dLbl>
            <c:dLbl>
              <c:idx val="3"/>
              <c:layout>
                <c:manualLayout>
                  <c:x val="-4.9565217391304345E-2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BE33-42BA-A6EA-4BC5B71CE0DB}"/>
                </c:ext>
              </c:extLst>
            </c:dLbl>
            <c:dLbl>
              <c:idx val="4"/>
              <c:layout>
                <c:manualLayout>
                  <c:x val="-4.1304347826086954E-2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BE33-42BA-A6EA-4BC5B71CE0DB}"/>
                </c:ext>
              </c:extLst>
            </c:dLbl>
            <c:dLbl>
              <c:idx val="5"/>
              <c:layout>
                <c:manualLayout>
                  <c:x val="-3.7391304347826088E-2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BE33-42BA-A6EA-4BC5B71CE0DB}"/>
                </c:ext>
              </c:extLst>
            </c:dLbl>
            <c:dLbl>
              <c:idx val="6"/>
              <c:layout>
                <c:manualLayout>
                  <c:x val="-3.6956521739130437E-2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BE33-42BA-A6EA-4BC5B71CE0DB}"/>
                </c:ext>
              </c:extLst>
            </c:dLbl>
            <c:dLbl>
              <c:idx val="7"/>
              <c:layout>
                <c:manualLayout>
                  <c:x val="-3.3043478260869563E-2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BE33-42BA-A6EA-4BC5B71CE0DB}"/>
                </c:ext>
              </c:extLst>
            </c:dLbl>
            <c:dLbl>
              <c:idx val="8"/>
              <c:layout>
                <c:manualLayout>
                  <c:x val="-3.3043478260869563E-2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BE33-42BA-A6EA-4BC5B71CE0D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Sheet1!$A$2:$K$2</c:f>
              <c:numCache>
                <c:formatCode>General</c:formatCode>
                <c:ptCount val="11"/>
                <c:pt idx="1">
                  <c:v>17</c:v>
                </c:pt>
                <c:pt idx="2">
                  <c:v>9</c:v>
                </c:pt>
                <c:pt idx="3">
                  <c:v>6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E33-42BA-A6EA-4BC5B71CE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69300415"/>
        <c:axId val="1"/>
      </c:barChart>
      <c:catAx>
        <c:axId val="1569300415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15.18358038768531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56930041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29201764941836E-2"/>
          <c:y val="0.10654288240495137"/>
          <c:w val="0.97914159647011634"/>
          <c:h val="0.78691423519009729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8345-406E-B53E-554FEE0D5989}"/>
              </c:ext>
            </c:extLst>
          </c:dPt>
          <c:dPt>
            <c:idx val="1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345-406E-B53E-554FEE0D5989}"/>
              </c:ext>
            </c:extLst>
          </c:dPt>
          <c:dPt>
            <c:idx val="3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8345-406E-B53E-554FEE0D5989}"/>
              </c:ext>
            </c:extLst>
          </c:dPt>
          <c:dPt>
            <c:idx val="10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345-406E-B53E-554FEE0D5989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8345-406E-B53E-554FEE0D5989}"/>
              </c:ext>
            </c:extLst>
          </c:dPt>
          <c:dPt>
            <c:idx val="1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345-406E-B53E-554FEE0D5989}"/>
              </c:ext>
            </c:extLst>
          </c:dPt>
          <c:dPt>
            <c:idx val="22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8345-406E-B53E-554FEE0D5989}"/>
              </c:ext>
            </c:extLst>
          </c:dPt>
          <c:dLbls>
            <c:dLbl>
              <c:idx val="0"/>
              <c:layout>
                <c:manualLayout>
                  <c:x val="0"/>
                  <c:y val="-0.1507515473032714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345-406E-B53E-554FEE0D5989}"/>
                </c:ext>
              </c:extLst>
            </c:dLbl>
            <c:dLbl>
              <c:idx val="3"/>
              <c:layout>
                <c:manualLayout>
                  <c:x val="0"/>
                  <c:y val="-0.2157382847038019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345-406E-B53E-554FEE0D5989}"/>
                </c:ext>
              </c:extLst>
            </c:dLbl>
            <c:dLbl>
              <c:idx val="10"/>
              <c:layout>
                <c:manualLayout>
                  <c:x val="0"/>
                  <c:y val="-0.124226348364279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345-406E-B53E-554FEE0D5989}"/>
                </c:ext>
              </c:extLst>
            </c:dLbl>
            <c:dLbl>
              <c:idx val="14"/>
              <c:layout>
                <c:manualLayout>
                  <c:x val="0"/>
                  <c:y val="-9.814323607427055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345-406E-B53E-554FEE0D5989}"/>
                </c:ext>
              </c:extLst>
            </c:dLbl>
            <c:dLbl>
              <c:idx val="22"/>
              <c:layout>
                <c:manualLayout>
                  <c:x val="0"/>
                  <c:y val="-0.242705570291777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345-406E-B53E-554FEE0D598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Sheet1!$A$1:$W$1</c:f>
              <c:numCache>
                <c:formatCode>General</c:formatCode>
                <c:ptCount val="23"/>
                <c:pt idx="0">
                  <c:v>9</c:v>
                </c:pt>
                <c:pt idx="1">
                  <c:v>9</c:v>
                </c:pt>
                <c:pt idx="2">
                  <c:v>-12</c:v>
                </c:pt>
                <c:pt idx="3">
                  <c:v>-14</c:v>
                </c:pt>
                <c:pt idx="4">
                  <c:v>-12</c:v>
                </c:pt>
                <c:pt idx="5">
                  <c:v>-8</c:v>
                </c:pt>
                <c:pt idx="6">
                  <c:v>-3</c:v>
                </c:pt>
                <c:pt idx="7">
                  <c:v>-3</c:v>
                </c:pt>
                <c:pt idx="8">
                  <c:v>-5</c:v>
                </c:pt>
                <c:pt idx="9">
                  <c:v>-6</c:v>
                </c:pt>
                <c:pt idx="10">
                  <c:v>-7</c:v>
                </c:pt>
                <c:pt idx="11">
                  <c:v>-4</c:v>
                </c:pt>
                <c:pt idx="12">
                  <c:v>3</c:v>
                </c:pt>
                <c:pt idx="13">
                  <c:v>3</c:v>
                </c:pt>
                <c:pt idx="14">
                  <c:v>5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6</c:v>
                </c:pt>
                <c:pt idx="19">
                  <c:v>12</c:v>
                </c:pt>
                <c:pt idx="20">
                  <c:v>14</c:v>
                </c:pt>
                <c:pt idx="21">
                  <c:v>15</c:v>
                </c:pt>
                <c:pt idx="2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345-406E-B53E-554FEE0D5989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13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8345-406E-B53E-554FEE0D5989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345-406E-B53E-554FEE0D5989}"/>
                </c:ext>
              </c:extLst>
            </c:dLbl>
            <c:dLbl>
              <c:idx val="17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8345-406E-B53E-554FEE0D5989}"/>
                </c:ext>
              </c:extLst>
            </c:dLbl>
            <c:dLbl>
              <c:idx val="18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8345-406E-B53E-554FEE0D5989}"/>
                </c:ext>
              </c:extLst>
            </c:dLbl>
            <c:dLbl>
              <c:idx val="19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8345-406E-B53E-554FEE0D598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Sheet1!$A$2:$W$2</c:f>
              <c:numCache>
                <c:formatCode>General</c:formatCode>
                <c:ptCount val="23"/>
                <c:pt idx="1">
                  <c:v>-12</c:v>
                </c:pt>
                <c:pt idx="2">
                  <c:v>-2</c:v>
                </c:pt>
                <c:pt idx="4">
                  <c:v>-2</c:v>
                </c:pt>
                <c:pt idx="5">
                  <c:v>-4</c:v>
                </c:pt>
                <c:pt idx="6">
                  <c:v>-5</c:v>
                </c:pt>
                <c:pt idx="7">
                  <c:v>-2</c:v>
                </c:pt>
                <c:pt idx="8">
                  <c:v>-1</c:v>
                </c:pt>
                <c:pt idx="9">
                  <c:v>-1</c:v>
                </c:pt>
                <c:pt idx="11">
                  <c:v>-3</c:v>
                </c:pt>
                <c:pt idx="12">
                  <c:v>-4</c:v>
                </c:pt>
                <c:pt idx="13">
                  <c:v>2</c:v>
                </c:pt>
                <c:pt idx="15">
                  <c:v>3</c:v>
                </c:pt>
                <c:pt idx="16">
                  <c:v>1</c:v>
                </c:pt>
                <c:pt idx="17">
                  <c:v>3</c:v>
                </c:pt>
                <c:pt idx="18">
                  <c:v>6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345-406E-B53E-554FEE0D5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49894335"/>
        <c:axId val="1"/>
      </c:barChart>
      <c:catAx>
        <c:axId val="144989433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16"/>
          <c:min val="-14"/>
        </c:scaling>
        <c:delete val="1"/>
        <c:axPos val="l"/>
        <c:numFmt formatCode="General" sourceLinked="1"/>
        <c:majorTickMark val="out"/>
        <c:minorTickMark val="none"/>
        <c:tickLblPos val="nextTo"/>
        <c:crossAx val="144989433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35480634156131E-2"/>
          <c:y val="0.19498381877022652"/>
          <c:w val="0.97912903873168777"/>
          <c:h val="0.66909385113268605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92BA-4021-8AA7-E0BBFFB651A7}"/>
              </c:ext>
            </c:extLst>
          </c:dPt>
          <c:dPt>
            <c:idx val="6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2BA-4021-8AA7-E0BBFFB651A7}"/>
              </c:ext>
            </c:extLst>
          </c:dPt>
          <c:dLbls>
            <c:dLbl>
              <c:idx val="0"/>
              <c:layout>
                <c:manualLayout>
                  <c:x val="0"/>
                  <c:y val="-0.3106796116504854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2BA-4021-8AA7-E0BBFFB651A7}"/>
                </c:ext>
              </c:extLst>
            </c:dLbl>
            <c:dLbl>
              <c:idx val="6"/>
              <c:layout>
                <c:manualLayout>
                  <c:x val="0"/>
                  <c:y val="-0.3948220064724918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2BA-4021-8AA7-E0BBFFB651A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Sheet1!$A$1:$G$1</c:f>
              <c:numCache>
                <c:formatCode>General</c:formatCode>
                <c:ptCount val="7"/>
                <c:pt idx="0">
                  <c:v>210</c:v>
                </c:pt>
                <c:pt idx="1">
                  <c:v>210</c:v>
                </c:pt>
                <c:pt idx="2">
                  <c:v>242</c:v>
                </c:pt>
                <c:pt idx="3">
                  <c:v>261</c:v>
                </c:pt>
                <c:pt idx="4">
                  <c:v>270</c:v>
                </c:pt>
                <c:pt idx="5">
                  <c:v>276</c:v>
                </c:pt>
                <c:pt idx="6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BA-4021-8AA7-E0BBFFB651A7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Sheet1!$A$2:$G$2</c:f>
              <c:numCache>
                <c:formatCode>General</c:formatCode>
                <c:ptCount val="7"/>
                <c:pt idx="1">
                  <c:v>32</c:v>
                </c:pt>
                <c:pt idx="2">
                  <c:v>19</c:v>
                </c:pt>
                <c:pt idx="3">
                  <c:v>9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BA-4021-8AA7-E0BBFFB65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39952287"/>
        <c:axId val="1"/>
      </c:barChart>
      <c:catAx>
        <c:axId val="143995228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8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3995228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35480634156131E-2"/>
          <c:y val="6.2992125984251968E-2"/>
          <c:w val="0.97912903873168777"/>
          <c:h val="0.87401574803149606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0E34-4CC7-AE3F-E27E5903E97B}"/>
              </c:ext>
            </c:extLst>
          </c:dPt>
          <c:dPt>
            <c:idx val="3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E34-4CC7-AE3F-E27E5903E97B}"/>
              </c:ext>
            </c:extLst>
          </c:dPt>
          <c:dPt>
            <c:idx val="5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0E34-4CC7-AE3F-E27E5903E97B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E34-4CC7-AE3F-E27E5903E97B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E34-4CC7-AE3F-E27E5903E97B}"/>
                </c:ext>
              </c:extLst>
            </c:dLbl>
            <c:dLbl>
              <c:idx val="5"/>
              <c:layout>
                <c:manualLayout>
                  <c:x val="0"/>
                  <c:y val="-3.7495313085864269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E34-4CC7-AE3F-E27E5903E97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76</c:v>
                </c:pt>
                <c:pt idx="1">
                  <c:v>92</c:v>
                </c:pt>
                <c:pt idx="2">
                  <c:v>48</c:v>
                </c:pt>
                <c:pt idx="3">
                  <c:v>41</c:v>
                </c:pt>
                <c:pt idx="4">
                  <c:v>31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34-4CC7-AE3F-E27E5903E97B}"/>
            </c:ext>
          </c:extLst>
        </c:ser>
        <c:ser>
          <c:idx val="1"/>
          <c:order val="1"/>
          <c:spPr>
            <a:solidFill>
              <a:srgbClr val="EDEDED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0E34-4CC7-AE3F-E27E5903E97B}"/>
              </c:ext>
            </c:extLst>
          </c:dPt>
          <c:dPt>
            <c:idx val="4"/>
            <c:invertIfNegative val="0"/>
            <c:bubble3D val="0"/>
            <c:spPr>
              <a:solidFill>
                <a:srgbClr val="DFE5E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0E34-4CC7-AE3F-E27E5903E97B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E34-4CC7-AE3F-E27E5903E97B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E34-4CC7-AE3F-E27E5903E97B}"/>
                </c:ext>
              </c:extLst>
            </c:dLbl>
            <c:dLbl>
              <c:idx val="2"/>
              <c:layout>
                <c:manualLayout>
                  <c:x val="0"/>
                  <c:y val="-3.7495313085864269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E34-4CC7-AE3F-E27E5903E97B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E34-4CC7-AE3F-E27E5903E97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Sheet1!$A$2:$F$2</c:f>
              <c:numCache>
                <c:formatCode>General</c:formatCode>
                <c:ptCount val="6"/>
                <c:pt idx="0">
                  <c:v>34</c:v>
                </c:pt>
                <c:pt idx="1">
                  <c:v>25</c:v>
                </c:pt>
                <c:pt idx="2">
                  <c:v>35</c:v>
                </c:pt>
                <c:pt idx="3">
                  <c:v>0</c:v>
                </c:pt>
                <c:pt idx="4">
                  <c:v>15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34-4CC7-AE3F-E27E5903E97B}"/>
            </c:ext>
          </c:extLst>
        </c:ser>
        <c:ser>
          <c:idx val="2"/>
          <c:order val="2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EDEDED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0E34-4CC7-AE3F-E27E5903E97B}"/>
              </c:ext>
            </c:extLst>
          </c:dPt>
          <c:dLbls>
            <c:dLbl>
              <c:idx val="0"/>
              <c:layout>
                <c:manualLayout>
                  <c:x val="0"/>
                  <c:y val="-3.7495313085864269E-4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0E34-4CC7-AE3F-E27E5903E97B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0E34-4CC7-AE3F-E27E5903E97B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0E34-4CC7-AE3F-E27E5903E97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Sheet1!$A$3:$F$3</c:f>
              <c:numCache>
                <c:formatCode>General</c:formatCode>
                <c:ptCount val="6"/>
                <c:pt idx="0">
                  <c:v>12</c:v>
                </c:pt>
                <c:pt idx="1">
                  <c:v>5</c:v>
                </c:pt>
                <c:pt idx="2">
                  <c:v>9</c:v>
                </c:pt>
                <c:pt idx="3">
                  <c:v>7</c:v>
                </c:pt>
                <c:pt idx="4">
                  <c:v>2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E34-4CC7-AE3F-E27E5903E97B}"/>
            </c:ext>
          </c:extLst>
        </c:ser>
        <c:ser>
          <c:idx val="3"/>
          <c:order val="3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Sheet1!$A$4:$F$4</c:f>
              <c:numCache>
                <c:formatCode>General</c:formatCode>
                <c:ptCount val="6"/>
                <c:pt idx="3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E34-4CC7-AE3F-E27E5903E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798242815"/>
        <c:axId val="1"/>
      </c:barChart>
      <c:catAx>
        <c:axId val="179824281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2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9824281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35480634156131E-2"/>
          <c:y val="2.3131672597864767E-2"/>
          <c:w val="0.97912903873168777"/>
          <c:h val="0.953736654804270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DFE5E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8837-4760-BFEE-282FEFD069E3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837-4760-BFEE-282FEFD069E3}"/>
              </c:ext>
            </c:extLst>
          </c:dPt>
          <c:dPt>
            <c:idx val="3"/>
            <c:invertIfNegative val="0"/>
            <c:bubble3D val="0"/>
            <c:spPr>
              <a:solidFill>
                <a:srgbClr val="FFFFFF"/>
              </a:solidFill>
              <a:ln w="9525" cmpd="sng" algn="ctr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8837-4760-BFEE-282FEFD069E3}"/>
              </c:ext>
            </c:extLst>
          </c:dPt>
          <c:val>
            <c:numRef>
              <c:f>Sheet1!$A$1:$E$1</c:f>
              <c:numCache>
                <c:formatCode>General</c:formatCode>
                <c:ptCount val="5"/>
                <c:pt idx="0">
                  <c:v>116</c:v>
                </c:pt>
                <c:pt idx="1">
                  <c:v>71</c:v>
                </c:pt>
                <c:pt idx="2">
                  <c:v>71</c:v>
                </c:pt>
                <c:pt idx="3">
                  <c:v>32</c:v>
                </c:pt>
                <c:pt idx="4">
                  <c:v>-20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37-4760-BFEE-282FEFD069E3}"/>
            </c:ext>
          </c:extLst>
        </c:ser>
        <c:ser>
          <c:idx val="1"/>
          <c:order val="1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Sheet1!$A$2:$E$2</c:f>
              <c:numCache>
                <c:formatCode>General</c:formatCode>
                <c:ptCount val="5"/>
                <c:pt idx="0">
                  <c:v>52</c:v>
                </c:pt>
                <c:pt idx="1">
                  <c:v>95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37-4760-BFEE-282FEFD069E3}"/>
            </c:ext>
          </c:extLst>
        </c:ser>
        <c:ser>
          <c:idx val="2"/>
          <c:order val="2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Sheet1!$A$3:$E$3</c:f>
              <c:numCache>
                <c:formatCode>General</c:formatCode>
                <c:ptCount val="5"/>
                <c:pt idx="0">
                  <c:v>25</c:v>
                </c:pt>
                <c:pt idx="1">
                  <c:v>27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37-4760-BFEE-282FEFD069E3}"/>
            </c:ext>
          </c:extLst>
        </c:ser>
        <c:ser>
          <c:idx val="3"/>
          <c:order val="3"/>
          <c:spPr>
            <a:solidFill>
              <a:srgbClr val="FFFFFF"/>
            </a:solidFill>
            <a:ln w="9525" cmpd="sng" algn="ctr">
              <a:solidFill>
                <a:schemeClr val="tx1"/>
              </a:solidFill>
              <a:prstDash val="solid"/>
            </a:ln>
          </c:spPr>
          <c:invertIfNegative val="0"/>
          <c:val>
            <c:numRef>
              <c:f>Sheet1!$A$4:$E$4</c:f>
              <c:numCache>
                <c:formatCode>General</c:formatCode>
                <c:ptCount val="5"/>
                <c:pt idx="3">
                  <c:v>-20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37-4760-BFEE-282FEFD06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798178015"/>
        <c:axId val="1"/>
      </c:barChart>
      <c:catAx>
        <c:axId val="179817801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193"/>
          <c:min val="-20"/>
        </c:scaling>
        <c:delete val="1"/>
        <c:axPos val="l"/>
        <c:numFmt formatCode="General" sourceLinked="1"/>
        <c:majorTickMark val="out"/>
        <c:minorTickMark val="none"/>
        <c:tickLblPos val="nextTo"/>
        <c:crossAx val="179817801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C76A4D-CEC1-3E79-D6AB-EA09635240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C04B5-6969-DBBE-877C-D0F27D3BCB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C93E6-3CAE-4165-B3AF-CD7E12F7997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55B24-6CD4-0AB7-92B1-423885C021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1A191-D35D-D76C-55D2-BDD5135AFA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FE8F1-C371-4820-8ED7-70D159B5B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98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4F66BFA0-1F61-4EBB-B1B0-9EBAB581B69A}" type="datetimeFigureOut">
              <a:rPr lang="en-US" smtClean="0"/>
              <a:pPr/>
              <a:t>8/12/2025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510C2A9-B7BA-4B07-BD2D-35895E45D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8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80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43992-3522-C8F1-D709-7CA0483B0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6E6D6A-C793-AD6D-9539-428B0988E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7FFCB4-FE68-CB15-FF0F-8B36D334F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22EC4-E63D-4CF4-DD9E-DE84A4C0C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36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A1DFB-612E-58C2-B66B-00B8F3646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C8EBD-D119-10C2-4C39-4D0E51B98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D2305E-8D6E-8E23-F880-3CEFD8DEE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E239C-A9DC-54D2-FAD6-7C94E3A11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40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A13BC-04AA-9569-6D05-C52B9EA1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BC409-FC9E-27A6-1416-6F7C8DA27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1C94F-C13E-89E7-6795-5A14C72F3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ED8DA-B115-9721-D70E-E00905976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1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E8167-2C99-5DC5-0451-250DD312B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6F766-8A5D-7FB2-0704-731C874BB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D1171-0C36-3629-0B16-1D3364EDC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65D25-B2F0-BB71-6D66-CFCCAD11C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99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72925-D471-7BD6-3384-E8C6348A9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E4D7B-7804-9820-4AD6-C398AF7B1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67C04-778A-502F-B4E4-C8D25143F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15BD7-2967-F9FA-698C-04914FD3D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79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DE53B-412C-559C-F5FE-B0AE2067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828830-9CAB-72A4-F857-E87648784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4C2ED0-2DAE-5CBB-2D1D-AAC6B26DB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0577F-7AB2-7E15-9486-6F71EFB15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098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2477B-BE17-3E5F-85F5-0CBBE95AC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A77320-A3B3-CF61-3AF5-9115C98B9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BE0E0-A8FC-558D-3B7C-50961C516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325C4-6052-6FE0-B074-4F7F29162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31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3A021-E87C-1E35-6C49-655CD980F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298FE6-EF38-4DE9-4957-0418BAEE0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80480-6C63-2C75-C696-7204B22B1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12F32-B2AB-BF62-7521-57F34846F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914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54285-4F7A-A488-DAAD-0D0D4DE9E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8F1826-CC22-620D-3115-82FE9CCE7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D4C2F-0762-4E9A-E805-3109C7FE3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A2269-7006-5BBE-2ADF-29F57163E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10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35D18-A280-9D64-90B9-217173E8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C9A82-9C63-25FA-8B03-1AC02490E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69C3B4-5EBA-806B-AB35-B97FC8A96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DDE64-484E-2F32-A58F-7633D0013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25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09ABE-901F-2F00-4DF1-16526DF37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21733-C623-0161-E349-4CD075FC5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BE563-1272-0D06-EF92-3C0FBA93D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76EFD-D6DC-A4CF-FCB2-5742EB3FD1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22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5AE6-ABE3-7204-B786-2B3D5E753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E39E04-3021-1F9E-63C4-C985A5C55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E06F4F-FC2B-79AF-CB18-5CCC65E8C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D0E19-E1D4-3EC3-6F6C-4F61BD9EA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2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BD84D-0E1A-60EA-5B51-ABE5A8934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C4516A-2343-867F-F41A-CDDC7FA3D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410760-7EFA-34D5-8099-B0E59C7CE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7CB65-782F-90BE-3CF6-289B34598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22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57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43C51-BFBA-9E61-6B42-245430FAB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E02D6-9D74-9608-5380-6599F1C67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43CA3-F154-D5DB-E0B7-42045DEE3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86259-82C6-0C62-F5EA-5B4FAA618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140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C9DF7-3527-D0F7-FA79-5FEAD446B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FCEE18-8E8E-D060-8BF8-DF4DF2427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F22CF7-DAF1-485A-66FE-520F3B582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28D22-674F-FA44-8639-E2459770E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79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A787C-BF42-AC03-B403-E58D05F0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2BC5D-27B4-0C41-0031-D1E3B3B0E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87D45E-398F-2BD5-6D08-0DFA06569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0CD6E-FB9A-30E9-3B56-C2B2B51CC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E7582-A906-AAD1-8A75-6FE58C5FC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60C24-60F2-8613-DABD-F5D5A070D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8054D-5D11-E13C-89A7-BB3C32240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D9F4D-F136-E3F1-5673-794199097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0C2A9-B7BA-4B07-BD2D-35895E45D25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6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5.png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5.png"/><Relationship Id="rId4" Type="http://schemas.openxmlformats.org/officeDocument/2006/relationships/image" Target="../media/image1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FD1FE3-FAC2-F02B-6BBB-E774A6AA78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52469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FD1FE3-FAC2-F02B-6BBB-E774A6AA7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Financial graphs on a dark display">
            <a:extLst>
              <a:ext uri="{FF2B5EF4-FFF2-40B4-BE49-F238E27FC236}">
                <a16:creationId xmlns:a16="http://schemas.microsoft.com/office/drawing/2014/main" id="{ED41050C-04B4-A1BF-BE36-B59636E30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1538857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87B7D3-E28F-8B5A-0BE8-506F217C3359}"/>
              </a:ext>
            </a:extLst>
          </p:cNvPr>
          <p:cNvSpPr/>
          <p:nvPr userDrawn="1"/>
        </p:nvSpPr>
        <p:spPr>
          <a:xfrm>
            <a:off x="5341258" y="0"/>
            <a:ext cx="6850743" cy="6858000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1C9919F9-6E58-75A1-DD17-89072267B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4401" y="1730526"/>
            <a:ext cx="5826124" cy="1828193"/>
          </a:xfrm>
        </p:spPr>
        <p:txBody>
          <a:bodyPr vert="horz" anchor="b"/>
          <a:lstStyle>
            <a:lvl1pPr algn="r" rt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</a:t>
            </a:r>
            <a:br>
              <a:rPr lang="en-US" dirty="0"/>
            </a:br>
            <a:r>
              <a:rPr lang="en-US" dirty="0"/>
              <a:t>max. 3 lines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5F679BF0-0183-3A43-E806-07385A2B6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401" y="3873031"/>
            <a:ext cx="5826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rtl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of the presentation (max. 1 </a:t>
            </a:r>
            <a:r>
              <a:rPr lang="en-US"/>
              <a:t>line)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25231C6-C03B-7023-158D-2FACC3F5EF9F}"/>
              </a:ext>
            </a:extLst>
          </p:cNvPr>
          <p:cNvCxnSpPr>
            <a:cxnSpLocks/>
          </p:cNvCxnSpPr>
          <p:nvPr userDrawn="1"/>
        </p:nvCxnSpPr>
        <p:spPr>
          <a:xfrm>
            <a:off x="10848513" y="3715875"/>
            <a:ext cx="972011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F8F9367-9D94-76AD-E6DA-E75FA55376D6}"/>
              </a:ext>
            </a:extLst>
          </p:cNvPr>
          <p:cNvSpPr txBox="1"/>
          <p:nvPr userDrawn="1"/>
        </p:nvSpPr>
        <p:spPr>
          <a:xfrm>
            <a:off x="9577269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FF1EF8-37E2-6D53-C12B-F4D3B40F11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15" y="1162251"/>
            <a:ext cx="1753681" cy="411119"/>
          </a:xfrm>
          <a:prstGeom prst="rect">
            <a:avLst/>
          </a:prstGeom>
        </p:spPr>
      </p:pic>
      <p:sp>
        <p:nvSpPr>
          <p:cNvPr id="17" name="Graphic 15">
            <a:extLst>
              <a:ext uri="{FF2B5EF4-FFF2-40B4-BE49-F238E27FC236}">
                <a16:creationId xmlns:a16="http://schemas.microsoft.com/office/drawing/2014/main" id="{24D0D072-25BF-1E51-E408-6FA2852D480A}"/>
              </a:ext>
            </a:extLst>
          </p:cNvPr>
          <p:cNvSpPr/>
          <p:nvPr/>
        </p:nvSpPr>
        <p:spPr>
          <a:xfrm>
            <a:off x="5957959" y="4398510"/>
            <a:ext cx="6234041" cy="502770"/>
          </a:xfrm>
          <a:custGeom>
            <a:avLst/>
            <a:gdLst>
              <a:gd name="connsiteX0" fmla="*/ 374047 w 4648581"/>
              <a:gd name="connsiteY0" fmla="*/ 0 h 374904"/>
              <a:gd name="connsiteX1" fmla="*/ 4648581 w 4648581"/>
              <a:gd name="connsiteY1" fmla="*/ 0 h 374904"/>
              <a:gd name="connsiteX2" fmla="*/ 4648581 w 4648581"/>
              <a:gd name="connsiteY2" fmla="*/ 374904 h 374904"/>
              <a:gd name="connsiteX3" fmla="*/ 0 w 4648581"/>
              <a:gd name="connsiteY3" fmla="*/ 374904 h 374904"/>
              <a:gd name="connsiteX4" fmla="*/ 374047 w 4648581"/>
              <a:gd name="connsiteY4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81" h="374904">
                <a:moveTo>
                  <a:pt x="374047" y="0"/>
                </a:moveTo>
                <a:lnTo>
                  <a:pt x="4648581" y="0"/>
                </a:lnTo>
                <a:lnTo>
                  <a:pt x="4648581" y="374904"/>
                </a:lnTo>
                <a:lnTo>
                  <a:pt x="0" y="374904"/>
                </a:lnTo>
                <a:lnTo>
                  <a:pt x="374047" y="0"/>
                </a:lnTo>
                <a:close/>
              </a:path>
            </a:pathLst>
          </a:custGeom>
          <a:solidFill>
            <a:srgbClr val="E916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215BD923-81A0-3A30-43F1-9EC592E8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1950" y="4509681"/>
            <a:ext cx="510857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r" rtl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|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28993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CCB8619-3FCC-0EF8-E258-77211AE9EE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0043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50" progId="TCLayout.ActiveDocument.1">
                  <p:embed/>
                </p:oleObj>
              </mc:Choice>
              <mc:Fallback>
                <p:oleObj name="think-cell Slide" r:id="rId3" imgW="349" imgH="35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CCB8619-3FCC-0EF8-E258-77211AE9E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2E04D90-3979-BF44-EC56-4FF035B82700}"/>
              </a:ext>
            </a:extLst>
          </p:cNvPr>
          <p:cNvSpPr/>
          <p:nvPr userDrawn="1"/>
        </p:nvSpPr>
        <p:spPr>
          <a:xfrm>
            <a:off x="8674100" y="1160463"/>
            <a:ext cx="3517900" cy="569753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A9EE022-1F91-8EF9-007F-7CEE235F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10087200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FB75BB-082D-FA7B-F1C1-EF6FF2A76714}"/>
              </a:ext>
            </a:extLst>
          </p:cNvPr>
          <p:cNvCxnSpPr>
            <a:cxnSpLocks/>
          </p:cNvCxnSpPr>
          <p:nvPr userDrawn="1"/>
        </p:nvCxnSpPr>
        <p:spPr>
          <a:xfrm>
            <a:off x="10641600" y="310036"/>
            <a:ext cx="0" cy="326450"/>
          </a:xfrm>
          <a:prstGeom prst="line">
            <a:avLst/>
          </a:prstGeom>
          <a:ln w="28575">
            <a:solidFill>
              <a:srgbClr val="E91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E27BA2-29E4-D344-8C33-3CD2B89FB2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739" y="350590"/>
            <a:ext cx="1046533" cy="24534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8A7AD26-B5DE-BF0C-FDB1-31C3A0A12C81}"/>
              </a:ext>
            </a:extLst>
          </p:cNvPr>
          <p:cNvSpPr/>
          <p:nvPr userDrawn="1"/>
        </p:nvSpPr>
        <p:spPr>
          <a:xfrm>
            <a:off x="1" y="6462714"/>
            <a:ext cx="8572500" cy="267553"/>
          </a:xfrm>
          <a:custGeom>
            <a:avLst/>
            <a:gdLst>
              <a:gd name="connsiteX0" fmla="*/ 0 w 12191999"/>
              <a:gd name="connsiteY0" fmla="*/ 0 h 267553"/>
              <a:gd name="connsiteX1" fmla="*/ 12191999 w 12191999"/>
              <a:gd name="connsiteY1" fmla="*/ 0 h 267553"/>
              <a:gd name="connsiteX2" fmla="*/ 12191999 w 12191999"/>
              <a:gd name="connsiteY2" fmla="*/ 267553 h 267553"/>
              <a:gd name="connsiteX3" fmla="*/ 0 w 12191999"/>
              <a:gd name="connsiteY3" fmla="*/ 267553 h 267553"/>
              <a:gd name="connsiteX4" fmla="*/ 0 w 12191999"/>
              <a:gd name="connsiteY4" fmla="*/ 0 h 2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67553">
                <a:moveTo>
                  <a:pt x="0" y="0"/>
                </a:moveTo>
                <a:lnTo>
                  <a:pt x="12191999" y="0"/>
                </a:lnTo>
                <a:lnTo>
                  <a:pt x="12191999" y="267553"/>
                </a:lnTo>
                <a:lnTo>
                  <a:pt x="0" y="26755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91357-0B33-07B3-12FC-F7AF3B41A9AD}"/>
              </a:ext>
            </a:extLst>
          </p:cNvPr>
          <p:cNvSpPr txBox="1"/>
          <p:nvPr userDrawn="1"/>
        </p:nvSpPr>
        <p:spPr>
          <a:xfrm>
            <a:off x="413346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</p:spTree>
    <p:extLst>
      <p:ext uri="{BB962C8B-B14F-4D97-AF65-F5344CB8AC3E}">
        <p14:creationId xmlns:p14="http://schemas.microsoft.com/office/powerpoint/2010/main" val="2694320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y Righ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CCB8619-3FCC-0EF8-E258-77211AE9EE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161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50" progId="TCLayout.ActiveDocument.1">
                  <p:embed/>
                </p:oleObj>
              </mc:Choice>
              <mc:Fallback>
                <p:oleObj name="think-cell Slide" r:id="rId3" imgW="349" imgH="35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CCB8619-3FCC-0EF8-E258-77211AE9E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A9EE022-1F91-8EF9-007F-7CEE235F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10087200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3731D67-6E13-2B62-BAA1-806014CC6BD7}"/>
              </a:ext>
            </a:extLst>
          </p:cNvPr>
          <p:cNvSpPr/>
          <p:nvPr/>
        </p:nvSpPr>
        <p:spPr>
          <a:xfrm flipH="1">
            <a:off x="6745200" y="1557338"/>
            <a:ext cx="5446800" cy="4515223"/>
          </a:xfrm>
          <a:custGeom>
            <a:avLst/>
            <a:gdLst>
              <a:gd name="connsiteX0" fmla="*/ 0 w 5446800"/>
              <a:gd name="connsiteY0" fmla="*/ 0 h 4515223"/>
              <a:gd name="connsiteX1" fmla="*/ 3601911 w 5446800"/>
              <a:gd name="connsiteY1" fmla="*/ 0 h 4515223"/>
              <a:gd name="connsiteX2" fmla="*/ 5446800 w 5446800"/>
              <a:gd name="connsiteY2" fmla="*/ 4515223 h 4515223"/>
              <a:gd name="connsiteX3" fmla="*/ 0 w 5446800"/>
              <a:gd name="connsiteY3" fmla="*/ 4515223 h 451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6800" h="4515223">
                <a:moveTo>
                  <a:pt x="0" y="0"/>
                </a:moveTo>
                <a:lnTo>
                  <a:pt x="3601911" y="0"/>
                </a:lnTo>
                <a:lnTo>
                  <a:pt x="5446800" y="4515223"/>
                </a:lnTo>
                <a:lnTo>
                  <a:pt x="0" y="4515223"/>
                </a:lnTo>
                <a:close/>
              </a:path>
            </a:pathLst>
          </a:custGeom>
          <a:solidFill>
            <a:schemeClr val="bg2"/>
          </a:solidFill>
          <a:ln w="34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82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e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CCB8619-3FCC-0EF8-E258-77211AE9EE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36886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50" progId="TCLayout.ActiveDocument.1">
                  <p:embed/>
                </p:oleObj>
              </mc:Choice>
              <mc:Fallback>
                <p:oleObj name="think-cell Slide" r:id="rId3" imgW="349" imgH="35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CCB8619-3FCC-0EF8-E258-77211AE9E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A9EE022-1F91-8EF9-007F-7CEE235F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10087200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ABCAD5-B4BD-FA82-A501-964C2DBB029F}"/>
              </a:ext>
            </a:extLst>
          </p:cNvPr>
          <p:cNvSpPr/>
          <p:nvPr userDrawn="1"/>
        </p:nvSpPr>
        <p:spPr>
          <a:xfrm>
            <a:off x="0" y="1160463"/>
            <a:ext cx="3517900" cy="569753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5E22A3-A5F8-28D4-71ED-7D4668A644E5}"/>
              </a:ext>
            </a:extLst>
          </p:cNvPr>
          <p:cNvCxnSpPr>
            <a:cxnSpLocks/>
          </p:cNvCxnSpPr>
          <p:nvPr userDrawn="1"/>
        </p:nvCxnSpPr>
        <p:spPr>
          <a:xfrm>
            <a:off x="10641600" y="310036"/>
            <a:ext cx="0" cy="326450"/>
          </a:xfrm>
          <a:prstGeom prst="line">
            <a:avLst/>
          </a:prstGeom>
          <a:ln w="28575">
            <a:solidFill>
              <a:srgbClr val="E91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0236BFE-F47A-DD68-E7EB-31BF7D9E62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739" y="350590"/>
            <a:ext cx="1046533" cy="245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F1D9648-281F-14E4-EE2D-DFF37EA63615}"/>
              </a:ext>
            </a:extLst>
          </p:cNvPr>
          <p:cNvSpPr/>
          <p:nvPr userDrawn="1"/>
        </p:nvSpPr>
        <p:spPr>
          <a:xfrm>
            <a:off x="3619501" y="6462714"/>
            <a:ext cx="8572498" cy="267553"/>
          </a:xfrm>
          <a:custGeom>
            <a:avLst/>
            <a:gdLst>
              <a:gd name="connsiteX0" fmla="*/ 0 w 12191999"/>
              <a:gd name="connsiteY0" fmla="*/ 0 h 267553"/>
              <a:gd name="connsiteX1" fmla="*/ 12191999 w 12191999"/>
              <a:gd name="connsiteY1" fmla="*/ 0 h 267553"/>
              <a:gd name="connsiteX2" fmla="*/ 12191999 w 12191999"/>
              <a:gd name="connsiteY2" fmla="*/ 267553 h 267553"/>
              <a:gd name="connsiteX3" fmla="*/ 0 w 12191999"/>
              <a:gd name="connsiteY3" fmla="*/ 267553 h 267553"/>
              <a:gd name="connsiteX4" fmla="*/ 0 w 12191999"/>
              <a:gd name="connsiteY4" fmla="*/ 0 h 2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67553">
                <a:moveTo>
                  <a:pt x="0" y="0"/>
                </a:moveTo>
                <a:lnTo>
                  <a:pt x="12191999" y="0"/>
                </a:lnTo>
                <a:lnTo>
                  <a:pt x="12191999" y="267553"/>
                </a:lnTo>
                <a:lnTo>
                  <a:pt x="0" y="26755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96F918A-8AB6-B5D6-DA4E-52B77B852ED8}"/>
              </a:ext>
            </a:extLst>
          </p:cNvPr>
          <p:cNvSpPr/>
          <p:nvPr userDrawn="1"/>
        </p:nvSpPr>
        <p:spPr>
          <a:xfrm>
            <a:off x="11310234" y="6462714"/>
            <a:ext cx="881767" cy="267553"/>
          </a:xfrm>
          <a:custGeom>
            <a:avLst/>
            <a:gdLst>
              <a:gd name="connsiteX0" fmla="*/ 268696 w 881767"/>
              <a:gd name="connsiteY0" fmla="*/ 0 h 267553"/>
              <a:gd name="connsiteX1" fmla="*/ 881767 w 881767"/>
              <a:gd name="connsiteY1" fmla="*/ 0 h 267553"/>
              <a:gd name="connsiteX2" fmla="*/ 881767 w 881767"/>
              <a:gd name="connsiteY2" fmla="*/ 267553 h 267553"/>
              <a:gd name="connsiteX3" fmla="*/ 0 w 881767"/>
              <a:gd name="connsiteY3" fmla="*/ 267553 h 267553"/>
              <a:gd name="connsiteX4" fmla="*/ 268696 w 881767"/>
              <a:gd name="connsiteY4" fmla="*/ 0 h 2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767" h="267553">
                <a:moveTo>
                  <a:pt x="268696" y="0"/>
                </a:moveTo>
                <a:lnTo>
                  <a:pt x="881767" y="0"/>
                </a:lnTo>
                <a:lnTo>
                  <a:pt x="881767" y="267553"/>
                </a:lnTo>
                <a:lnTo>
                  <a:pt x="0" y="267553"/>
                </a:lnTo>
                <a:lnTo>
                  <a:pt x="268696" y="0"/>
                </a:lnTo>
                <a:close/>
              </a:path>
            </a:pathLst>
          </a:custGeom>
          <a:solidFill>
            <a:srgbClr val="E9163C"/>
          </a:solidFill>
          <a:ln w="142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53C8F-2000-4F00-D327-26B8DF8C3856}"/>
              </a:ext>
            </a:extLst>
          </p:cNvPr>
          <p:cNvSpPr txBox="1"/>
          <p:nvPr userDrawn="1"/>
        </p:nvSpPr>
        <p:spPr>
          <a:xfrm>
            <a:off x="11667178" y="651972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marL="0" indent="0" algn="r" rtl="0">
              <a:buNone/>
            </a:pPr>
            <a:fld id="{3A7F7DAC-108B-4077-9F7F-9FF8D87D836E}" type="slidenum">
              <a:rPr lang="en-US" sz="1000" smtClean="0">
                <a:solidFill>
                  <a:schemeClr val="bg1"/>
                </a:solidFill>
              </a:rPr>
              <a:pPr marL="0" indent="0" algn="r" rtl="0">
                <a:buNone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FE514-E4C4-5C4C-82D0-CF30B0299A7B}"/>
              </a:ext>
            </a:extLst>
          </p:cNvPr>
          <p:cNvSpPr txBox="1"/>
          <p:nvPr userDrawn="1"/>
        </p:nvSpPr>
        <p:spPr>
          <a:xfrm>
            <a:off x="3718521" y="6519546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</p:spTree>
    <p:extLst>
      <p:ext uri="{BB962C8B-B14F-4D97-AF65-F5344CB8AC3E}">
        <p14:creationId xmlns:p14="http://schemas.microsoft.com/office/powerpoint/2010/main" val="363527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y Lef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CCB8619-3FCC-0EF8-E258-77211AE9EE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161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50" progId="TCLayout.ActiveDocument.1">
                  <p:embed/>
                </p:oleObj>
              </mc:Choice>
              <mc:Fallback>
                <p:oleObj name="think-cell Slide" r:id="rId3" imgW="349" imgH="35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CCB8619-3FCC-0EF8-E258-77211AE9E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A9EE022-1F91-8EF9-007F-7CEE235F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10087200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3731D67-6E13-2B62-BAA1-806014CC6BD7}"/>
              </a:ext>
            </a:extLst>
          </p:cNvPr>
          <p:cNvSpPr/>
          <p:nvPr/>
        </p:nvSpPr>
        <p:spPr>
          <a:xfrm>
            <a:off x="0" y="1557338"/>
            <a:ext cx="5446800" cy="4515223"/>
          </a:xfrm>
          <a:custGeom>
            <a:avLst/>
            <a:gdLst>
              <a:gd name="connsiteX0" fmla="*/ 0 w 5446800"/>
              <a:gd name="connsiteY0" fmla="*/ 0 h 4515223"/>
              <a:gd name="connsiteX1" fmla="*/ 3601911 w 5446800"/>
              <a:gd name="connsiteY1" fmla="*/ 0 h 4515223"/>
              <a:gd name="connsiteX2" fmla="*/ 5446800 w 5446800"/>
              <a:gd name="connsiteY2" fmla="*/ 4515223 h 4515223"/>
              <a:gd name="connsiteX3" fmla="*/ 0 w 5446800"/>
              <a:gd name="connsiteY3" fmla="*/ 4515223 h 451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6800" h="4515223">
                <a:moveTo>
                  <a:pt x="0" y="0"/>
                </a:moveTo>
                <a:lnTo>
                  <a:pt x="3601911" y="0"/>
                </a:lnTo>
                <a:lnTo>
                  <a:pt x="5446800" y="4515223"/>
                </a:lnTo>
                <a:lnTo>
                  <a:pt x="0" y="4515223"/>
                </a:lnTo>
                <a:close/>
              </a:path>
            </a:pathLst>
          </a:custGeom>
          <a:solidFill>
            <a:schemeClr val="bg2"/>
          </a:solidFill>
          <a:ln w="340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03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P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3B59ED0-3AD6-00C4-87FD-541E42F836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33366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49" progId="TCLayout.ActiveDocument.1">
                  <p:embed/>
                </p:oleObj>
              </mc:Choice>
              <mc:Fallback>
                <p:oleObj name="think-cell Slide" r:id="rId3" imgW="349" imgH="349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B59ED0-3AD6-00C4-87FD-541E42F83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7D73628-2FDC-DC9F-5E69-B6483186A2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739" y="350590"/>
            <a:ext cx="1046533" cy="245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98955C7-92D8-0D82-90A2-071F5D50C2D8}"/>
              </a:ext>
            </a:extLst>
          </p:cNvPr>
          <p:cNvSpPr/>
          <p:nvPr userDrawn="1"/>
        </p:nvSpPr>
        <p:spPr>
          <a:xfrm>
            <a:off x="0" y="6462714"/>
            <a:ext cx="12191999" cy="267553"/>
          </a:xfrm>
          <a:custGeom>
            <a:avLst/>
            <a:gdLst>
              <a:gd name="connsiteX0" fmla="*/ 0 w 12191999"/>
              <a:gd name="connsiteY0" fmla="*/ 0 h 267553"/>
              <a:gd name="connsiteX1" fmla="*/ 12191999 w 12191999"/>
              <a:gd name="connsiteY1" fmla="*/ 0 h 267553"/>
              <a:gd name="connsiteX2" fmla="*/ 12191999 w 12191999"/>
              <a:gd name="connsiteY2" fmla="*/ 267553 h 267553"/>
              <a:gd name="connsiteX3" fmla="*/ 0 w 12191999"/>
              <a:gd name="connsiteY3" fmla="*/ 267553 h 267553"/>
              <a:gd name="connsiteX4" fmla="*/ 0 w 12191999"/>
              <a:gd name="connsiteY4" fmla="*/ 0 h 2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67553">
                <a:moveTo>
                  <a:pt x="0" y="0"/>
                </a:moveTo>
                <a:lnTo>
                  <a:pt x="12191999" y="0"/>
                </a:lnTo>
                <a:lnTo>
                  <a:pt x="12191999" y="267553"/>
                </a:lnTo>
                <a:lnTo>
                  <a:pt x="0" y="26755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C9165-D35A-419C-C577-F12EE0BC9672}"/>
              </a:ext>
            </a:extLst>
          </p:cNvPr>
          <p:cNvSpPr txBox="1"/>
          <p:nvPr userDrawn="1"/>
        </p:nvSpPr>
        <p:spPr>
          <a:xfrm>
            <a:off x="413346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D2DE252-5945-24E5-3BB0-BAF83D5D17D9}"/>
              </a:ext>
            </a:extLst>
          </p:cNvPr>
          <p:cNvSpPr/>
          <p:nvPr userDrawn="1"/>
        </p:nvSpPr>
        <p:spPr>
          <a:xfrm>
            <a:off x="11310234" y="6462714"/>
            <a:ext cx="881767" cy="267553"/>
          </a:xfrm>
          <a:custGeom>
            <a:avLst/>
            <a:gdLst>
              <a:gd name="connsiteX0" fmla="*/ 268696 w 881767"/>
              <a:gd name="connsiteY0" fmla="*/ 0 h 267553"/>
              <a:gd name="connsiteX1" fmla="*/ 881767 w 881767"/>
              <a:gd name="connsiteY1" fmla="*/ 0 h 267553"/>
              <a:gd name="connsiteX2" fmla="*/ 881767 w 881767"/>
              <a:gd name="connsiteY2" fmla="*/ 267553 h 267553"/>
              <a:gd name="connsiteX3" fmla="*/ 0 w 881767"/>
              <a:gd name="connsiteY3" fmla="*/ 267553 h 267553"/>
              <a:gd name="connsiteX4" fmla="*/ 268696 w 881767"/>
              <a:gd name="connsiteY4" fmla="*/ 0 h 2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767" h="267553">
                <a:moveTo>
                  <a:pt x="268696" y="0"/>
                </a:moveTo>
                <a:lnTo>
                  <a:pt x="881767" y="0"/>
                </a:lnTo>
                <a:lnTo>
                  <a:pt x="881767" y="267553"/>
                </a:lnTo>
                <a:lnTo>
                  <a:pt x="0" y="267553"/>
                </a:lnTo>
                <a:lnTo>
                  <a:pt x="268696" y="0"/>
                </a:lnTo>
                <a:close/>
              </a:path>
            </a:pathLst>
          </a:custGeom>
          <a:solidFill>
            <a:srgbClr val="E9163C"/>
          </a:solidFill>
          <a:ln w="142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AF51F-BAB9-299D-B286-A9658AABEB5A}"/>
              </a:ext>
            </a:extLst>
          </p:cNvPr>
          <p:cNvSpPr txBox="1"/>
          <p:nvPr userDrawn="1"/>
        </p:nvSpPr>
        <p:spPr>
          <a:xfrm>
            <a:off x="11667178" y="651972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marL="0" indent="0" algn="r" rtl="0">
              <a:buNone/>
            </a:pPr>
            <a:fld id="{3A7F7DAC-108B-4077-9F7F-9FF8D87D836E}" type="slidenum">
              <a:rPr lang="en-US" sz="1000" smtClean="0">
                <a:solidFill>
                  <a:schemeClr val="bg1"/>
                </a:solidFill>
              </a:rPr>
              <a:pPr marL="0" indent="0" algn="r" rtl="0">
                <a:buNone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70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3B59ED0-3AD6-00C4-87FD-541E42F836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33366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49" progId="TCLayout.ActiveDocument.1">
                  <p:embed/>
                </p:oleObj>
              </mc:Choice>
              <mc:Fallback>
                <p:oleObj name="think-cell Slide" r:id="rId3" imgW="349" imgH="349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B59ED0-3AD6-00C4-87FD-541E42F83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845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3B59ED0-3AD6-00C4-87FD-541E42F836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0722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49" progId="TCLayout.ActiveDocument.1">
                  <p:embed/>
                </p:oleObj>
              </mc:Choice>
              <mc:Fallback>
                <p:oleObj name="think-cell Slide" r:id="rId3" imgW="349" imgH="349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B59ED0-3AD6-00C4-87FD-541E42F83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6">
            <a:extLst>
              <a:ext uri="{FF2B5EF4-FFF2-40B4-BE49-F238E27FC236}">
                <a16:creationId xmlns:a16="http://schemas.microsoft.com/office/drawing/2014/main" id="{E09EF186-67B3-B69A-8A85-FE383ECBB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58578"/>
            <a:ext cx="6702425" cy="387798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46152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3B59ED0-3AD6-00C4-87FD-541E42F836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5983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49" progId="TCLayout.ActiveDocument.1">
                  <p:embed/>
                </p:oleObj>
              </mc:Choice>
              <mc:Fallback>
                <p:oleObj name="think-cell Slide" r:id="rId3" imgW="349" imgH="349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B59ED0-3AD6-00C4-87FD-541E42F83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8A2148-8642-CB87-B3F3-5B3A75B6EC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4" y="4647221"/>
            <a:ext cx="1753681" cy="41111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45B3E86-8679-3AB5-6F75-AF2D8CDB2DC0}"/>
              </a:ext>
            </a:extLst>
          </p:cNvPr>
          <p:cNvSpPr/>
          <p:nvPr userDrawn="1"/>
        </p:nvSpPr>
        <p:spPr>
          <a:xfrm>
            <a:off x="0" y="4220005"/>
            <a:ext cx="12191999" cy="71913"/>
          </a:xfrm>
          <a:custGeom>
            <a:avLst/>
            <a:gdLst>
              <a:gd name="connsiteX0" fmla="*/ 0 w 12191999"/>
              <a:gd name="connsiteY0" fmla="*/ 0 h 180723"/>
              <a:gd name="connsiteX1" fmla="*/ 12191999 w 12191999"/>
              <a:gd name="connsiteY1" fmla="*/ 0 h 180723"/>
              <a:gd name="connsiteX2" fmla="*/ 12191999 w 12191999"/>
              <a:gd name="connsiteY2" fmla="*/ 180723 h 180723"/>
              <a:gd name="connsiteX3" fmla="*/ 0 w 12191999"/>
              <a:gd name="connsiteY3" fmla="*/ 180723 h 180723"/>
              <a:gd name="connsiteX4" fmla="*/ 0 w 12191999"/>
              <a:gd name="connsiteY4" fmla="*/ 0 h 18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0723">
                <a:moveTo>
                  <a:pt x="0" y="0"/>
                </a:moveTo>
                <a:lnTo>
                  <a:pt x="12191999" y="0"/>
                </a:lnTo>
                <a:lnTo>
                  <a:pt x="12191999" y="180723"/>
                </a:lnTo>
                <a:lnTo>
                  <a:pt x="0" y="18072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DA53B76-E55C-6494-F9DC-9F751A05773A}"/>
              </a:ext>
            </a:extLst>
          </p:cNvPr>
          <p:cNvSpPr/>
          <p:nvPr userDrawn="1"/>
        </p:nvSpPr>
        <p:spPr>
          <a:xfrm>
            <a:off x="11410193" y="4220005"/>
            <a:ext cx="781808" cy="71913"/>
          </a:xfrm>
          <a:custGeom>
            <a:avLst/>
            <a:gdLst>
              <a:gd name="connsiteX0" fmla="*/ 72221 w 781808"/>
              <a:gd name="connsiteY0" fmla="*/ 0 h 71913"/>
              <a:gd name="connsiteX1" fmla="*/ 781808 w 781808"/>
              <a:gd name="connsiteY1" fmla="*/ 0 h 71913"/>
              <a:gd name="connsiteX2" fmla="*/ 781808 w 781808"/>
              <a:gd name="connsiteY2" fmla="*/ 71913 h 71913"/>
              <a:gd name="connsiteX3" fmla="*/ 0 w 781808"/>
              <a:gd name="connsiteY3" fmla="*/ 71913 h 71913"/>
              <a:gd name="connsiteX4" fmla="*/ 72221 w 781808"/>
              <a:gd name="connsiteY4" fmla="*/ 0 h 7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08" h="71913">
                <a:moveTo>
                  <a:pt x="72221" y="0"/>
                </a:moveTo>
                <a:lnTo>
                  <a:pt x="781808" y="0"/>
                </a:lnTo>
                <a:lnTo>
                  <a:pt x="781808" y="71913"/>
                </a:lnTo>
                <a:lnTo>
                  <a:pt x="0" y="71913"/>
                </a:lnTo>
                <a:lnTo>
                  <a:pt x="72221" y="0"/>
                </a:lnTo>
                <a:close/>
              </a:path>
            </a:pathLst>
          </a:custGeom>
          <a:solidFill>
            <a:srgbClr val="E9163C"/>
          </a:solidFill>
          <a:ln w="142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739382-8FD8-A451-409B-ADCDF0EAB08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65199" y="2024538"/>
            <a:ext cx="7845425" cy="2105025"/>
          </a:xfrm>
          <a:prstGeom prst="rect">
            <a:avLst/>
          </a:prstGeom>
        </p:spPr>
        <p:txBody>
          <a:bodyPr anchor="b"/>
          <a:lstStyle>
            <a:lvl1pPr marL="0" indent="0" rtl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562414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3B59ED0-3AD6-00C4-87FD-541E42F836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0723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49" progId="TCLayout.ActiveDocument.1">
                  <p:embed/>
                </p:oleObj>
              </mc:Choice>
              <mc:Fallback>
                <p:oleObj name="think-cell Slide" r:id="rId3" imgW="349" imgH="349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B59ED0-3AD6-00C4-87FD-541E42F83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Free abstract white background minimal futuristic architectural space wallpaper">
            <a:extLst>
              <a:ext uri="{FF2B5EF4-FFF2-40B4-BE49-F238E27FC236}">
                <a16:creationId xmlns:a16="http://schemas.microsoft.com/office/drawing/2014/main" id="{FF3700DA-7C29-B3A7-D5B3-5C70417315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5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DD8E7701-5496-6C91-3192-F26104093786}"/>
              </a:ext>
            </a:extLst>
          </p:cNvPr>
          <p:cNvSpPr/>
          <p:nvPr userDrawn="1"/>
        </p:nvSpPr>
        <p:spPr>
          <a:xfrm>
            <a:off x="1600200" y="0"/>
            <a:ext cx="10591801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/>
            <a:endParaRPr lang="en-US" sz="1400" dirty="0" err="1">
              <a:solidFill>
                <a:schemeClr val="tx1"/>
              </a:solidFill>
            </a:endParaRPr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8A2148-8642-CB87-B3F3-5B3A75B6ECD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3494" y="250481"/>
            <a:ext cx="1753681" cy="41111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45B3E86-8679-3AB5-6F75-AF2D8CDB2DC0}"/>
              </a:ext>
            </a:extLst>
          </p:cNvPr>
          <p:cNvSpPr/>
          <p:nvPr userDrawn="1"/>
        </p:nvSpPr>
        <p:spPr>
          <a:xfrm>
            <a:off x="0" y="4220005"/>
            <a:ext cx="12191999" cy="71913"/>
          </a:xfrm>
          <a:custGeom>
            <a:avLst/>
            <a:gdLst>
              <a:gd name="connsiteX0" fmla="*/ 0 w 12191999"/>
              <a:gd name="connsiteY0" fmla="*/ 0 h 180723"/>
              <a:gd name="connsiteX1" fmla="*/ 12191999 w 12191999"/>
              <a:gd name="connsiteY1" fmla="*/ 0 h 180723"/>
              <a:gd name="connsiteX2" fmla="*/ 12191999 w 12191999"/>
              <a:gd name="connsiteY2" fmla="*/ 180723 h 180723"/>
              <a:gd name="connsiteX3" fmla="*/ 0 w 12191999"/>
              <a:gd name="connsiteY3" fmla="*/ 180723 h 180723"/>
              <a:gd name="connsiteX4" fmla="*/ 0 w 12191999"/>
              <a:gd name="connsiteY4" fmla="*/ 0 h 18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0723">
                <a:moveTo>
                  <a:pt x="0" y="0"/>
                </a:moveTo>
                <a:lnTo>
                  <a:pt x="12191999" y="0"/>
                </a:lnTo>
                <a:lnTo>
                  <a:pt x="12191999" y="180723"/>
                </a:lnTo>
                <a:lnTo>
                  <a:pt x="0" y="18072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DA53B76-E55C-6494-F9DC-9F751A05773A}"/>
              </a:ext>
            </a:extLst>
          </p:cNvPr>
          <p:cNvSpPr/>
          <p:nvPr userDrawn="1"/>
        </p:nvSpPr>
        <p:spPr>
          <a:xfrm>
            <a:off x="11410193" y="4220005"/>
            <a:ext cx="781808" cy="71913"/>
          </a:xfrm>
          <a:custGeom>
            <a:avLst/>
            <a:gdLst>
              <a:gd name="connsiteX0" fmla="*/ 72221 w 781808"/>
              <a:gd name="connsiteY0" fmla="*/ 0 h 71913"/>
              <a:gd name="connsiteX1" fmla="*/ 781808 w 781808"/>
              <a:gd name="connsiteY1" fmla="*/ 0 h 71913"/>
              <a:gd name="connsiteX2" fmla="*/ 781808 w 781808"/>
              <a:gd name="connsiteY2" fmla="*/ 71913 h 71913"/>
              <a:gd name="connsiteX3" fmla="*/ 0 w 781808"/>
              <a:gd name="connsiteY3" fmla="*/ 71913 h 71913"/>
              <a:gd name="connsiteX4" fmla="*/ 72221 w 781808"/>
              <a:gd name="connsiteY4" fmla="*/ 0 h 7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08" h="71913">
                <a:moveTo>
                  <a:pt x="72221" y="0"/>
                </a:moveTo>
                <a:lnTo>
                  <a:pt x="781808" y="0"/>
                </a:lnTo>
                <a:lnTo>
                  <a:pt x="781808" y="71913"/>
                </a:lnTo>
                <a:lnTo>
                  <a:pt x="0" y="71913"/>
                </a:lnTo>
                <a:lnTo>
                  <a:pt x="72221" y="0"/>
                </a:lnTo>
                <a:close/>
              </a:path>
            </a:pathLst>
          </a:custGeom>
          <a:solidFill>
            <a:srgbClr val="E9163C"/>
          </a:solidFill>
          <a:ln w="142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739382-8FD8-A451-409B-ADCDF0EAB08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65199" y="2024538"/>
            <a:ext cx="7845425" cy="2105025"/>
          </a:xfrm>
          <a:prstGeom prst="rect">
            <a:avLst/>
          </a:prstGeom>
        </p:spPr>
        <p:txBody>
          <a:bodyPr anchor="b"/>
          <a:lstStyle>
            <a:lvl1pPr marL="0" indent="0" rtl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514096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3B59ED0-3AD6-00C4-87FD-541E42F836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1476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49" progId="TCLayout.ActiveDocument.1">
                  <p:embed/>
                </p:oleObj>
              </mc:Choice>
              <mc:Fallback>
                <p:oleObj name="think-cell Slide" r:id="rId3" imgW="349" imgH="349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B59ED0-3AD6-00C4-87FD-541E42F83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28DFB86F-0F90-D1D6-16E6-49F75C0D80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774" y="1649888"/>
            <a:ext cx="7845425" cy="2105025"/>
          </a:xfrm>
          <a:prstGeom prst="rect">
            <a:avLst/>
          </a:prstGeom>
        </p:spPr>
        <p:txBody>
          <a:bodyPr anchor="b"/>
          <a:lstStyle>
            <a:lvl1pPr marL="0" indent="0" algn="l" rtl="0">
              <a:buNone/>
              <a:defRPr sz="6600" b="1">
                <a:solidFill>
                  <a:srgbClr val="E9163C"/>
                </a:solidFill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75A2A-9BC3-F061-391C-86F5B9F74D76}"/>
              </a:ext>
            </a:extLst>
          </p:cNvPr>
          <p:cNvSpPr txBox="1"/>
          <p:nvPr userDrawn="1"/>
        </p:nvSpPr>
        <p:spPr>
          <a:xfrm>
            <a:off x="993774" y="3865564"/>
            <a:ext cx="1253549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 indent="0" algn="r">
              <a:buNone/>
            </a:pPr>
            <a:r>
              <a:rPr lang="de-DE" sz="1600" dirty="0">
                <a:solidFill>
                  <a:srgbClr val="E9163C"/>
                </a:solidFill>
              </a:rPr>
              <a:t>think-cell.com</a:t>
            </a:r>
            <a:endParaRPr lang="en-US" sz="1600" dirty="0">
              <a:solidFill>
                <a:srgbClr val="E9163C"/>
              </a:solidFill>
            </a:endParaRP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6520C8A-2419-A9D1-F7CC-59227E941C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4" y="4647221"/>
            <a:ext cx="1753681" cy="41111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306986-9A16-BC03-388F-2034DF506B13}"/>
              </a:ext>
            </a:extLst>
          </p:cNvPr>
          <p:cNvSpPr/>
          <p:nvPr userDrawn="1"/>
        </p:nvSpPr>
        <p:spPr>
          <a:xfrm>
            <a:off x="0" y="4220005"/>
            <a:ext cx="12191999" cy="71913"/>
          </a:xfrm>
          <a:custGeom>
            <a:avLst/>
            <a:gdLst>
              <a:gd name="connsiteX0" fmla="*/ 0 w 12191999"/>
              <a:gd name="connsiteY0" fmla="*/ 0 h 180723"/>
              <a:gd name="connsiteX1" fmla="*/ 12191999 w 12191999"/>
              <a:gd name="connsiteY1" fmla="*/ 0 h 180723"/>
              <a:gd name="connsiteX2" fmla="*/ 12191999 w 12191999"/>
              <a:gd name="connsiteY2" fmla="*/ 180723 h 180723"/>
              <a:gd name="connsiteX3" fmla="*/ 0 w 12191999"/>
              <a:gd name="connsiteY3" fmla="*/ 180723 h 180723"/>
              <a:gd name="connsiteX4" fmla="*/ 0 w 12191999"/>
              <a:gd name="connsiteY4" fmla="*/ 0 h 18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0723">
                <a:moveTo>
                  <a:pt x="0" y="0"/>
                </a:moveTo>
                <a:lnTo>
                  <a:pt x="12191999" y="0"/>
                </a:lnTo>
                <a:lnTo>
                  <a:pt x="12191999" y="180723"/>
                </a:lnTo>
                <a:lnTo>
                  <a:pt x="0" y="18072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52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FD1FE3-FAC2-F02B-6BBB-E774A6AA78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201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FD1FE3-FAC2-F02B-6BBB-E774A6AA7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F8F9367-9D94-76AD-E6DA-E75FA55376D6}"/>
              </a:ext>
            </a:extLst>
          </p:cNvPr>
          <p:cNvSpPr txBox="1"/>
          <p:nvPr userDrawn="1"/>
        </p:nvSpPr>
        <p:spPr>
          <a:xfrm>
            <a:off x="9577269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pic>
        <p:nvPicPr>
          <p:cNvPr id="9" name="Grafik 8" descr="Ein Bild, das Person, computer, Computer, Tippen enthält.&#10;&#10;KI-generierte Inhalte können fehlerhaft sein.">
            <a:extLst>
              <a:ext uri="{FF2B5EF4-FFF2-40B4-BE49-F238E27FC236}">
                <a16:creationId xmlns:a16="http://schemas.microsoft.com/office/drawing/2014/main" id="{1F5CBE56-DA68-DE2A-3F92-08F6851039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93375F54-A387-6E57-5E4A-054269F3F5A4}"/>
              </a:ext>
            </a:extLst>
          </p:cNvPr>
          <p:cNvSpPr/>
          <p:nvPr userDrawn="1"/>
        </p:nvSpPr>
        <p:spPr>
          <a:xfrm>
            <a:off x="2202180" y="0"/>
            <a:ext cx="9989821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C9919F9-6E58-75A1-DD17-89072267B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4401" y="1730526"/>
            <a:ext cx="5826124" cy="1828193"/>
          </a:xfrm>
        </p:spPr>
        <p:txBody>
          <a:bodyPr vert="horz" anchor="b"/>
          <a:lstStyle>
            <a:lvl1pPr algn="r" rt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</a:t>
            </a:r>
            <a:br>
              <a:rPr lang="en-US" dirty="0"/>
            </a:br>
            <a:r>
              <a:rPr lang="en-US" dirty="0"/>
              <a:t>max. 3 lines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F679BF0-0183-3A43-E806-07385A2B6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401" y="3873031"/>
            <a:ext cx="5826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rtl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of the presentation (max. 1 </a:t>
            </a:r>
            <a:r>
              <a:rPr lang="en-US"/>
              <a:t>line)</a:t>
            </a:r>
            <a:endParaRPr lang="en-US" dirty="0"/>
          </a:p>
        </p:txBody>
      </p: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A25231C6-C03B-7023-158D-2FACC3F5EF9F}"/>
              </a:ext>
            </a:extLst>
          </p:cNvPr>
          <p:cNvCxnSpPr>
            <a:cxnSpLocks/>
          </p:cNvCxnSpPr>
          <p:nvPr userDrawn="1"/>
        </p:nvCxnSpPr>
        <p:spPr>
          <a:xfrm>
            <a:off x="10848513" y="3715875"/>
            <a:ext cx="972011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FF1EF8-37E2-6D53-C12B-F4D3B40F11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15" y="1162251"/>
            <a:ext cx="1753681" cy="411119"/>
          </a:xfrm>
          <a:prstGeom prst="rect">
            <a:avLst/>
          </a:prstGeom>
        </p:spPr>
      </p:pic>
      <p:sp>
        <p:nvSpPr>
          <p:cNvPr id="24" name="Graphic 15">
            <a:extLst>
              <a:ext uri="{FF2B5EF4-FFF2-40B4-BE49-F238E27FC236}">
                <a16:creationId xmlns:a16="http://schemas.microsoft.com/office/drawing/2014/main" id="{24D0D072-25BF-1E51-E408-6FA2852D480A}"/>
              </a:ext>
            </a:extLst>
          </p:cNvPr>
          <p:cNvSpPr/>
          <p:nvPr userDrawn="1"/>
        </p:nvSpPr>
        <p:spPr>
          <a:xfrm>
            <a:off x="5957959" y="4398510"/>
            <a:ext cx="6234041" cy="502770"/>
          </a:xfrm>
          <a:custGeom>
            <a:avLst/>
            <a:gdLst>
              <a:gd name="connsiteX0" fmla="*/ 374047 w 4648581"/>
              <a:gd name="connsiteY0" fmla="*/ 0 h 374904"/>
              <a:gd name="connsiteX1" fmla="*/ 4648581 w 4648581"/>
              <a:gd name="connsiteY1" fmla="*/ 0 h 374904"/>
              <a:gd name="connsiteX2" fmla="*/ 4648581 w 4648581"/>
              <a:gd name="connsiteY2" fmla="*/ 374904 h 374904"/>
              <a:gd name="connsiteX3" fmla="*/ 0 w 4648581"/>
              <a:gd name="connsiteY3" fmla="*/ 374904 h 374904"/>
              <a:gd name="connsiteX4" fmla="*/ 374047 w 4648581"/>
              <a:gd name="connsiteY4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81" h="374904">
                <a:moveTo>
                  <a:pt x="374047" y="0"/>
                </a:moveTo>
                <a:lnTo>
                  <a:pt x="4648581" y="0"/>
                </a:lnTo>
                <a:lnTo>
                  <a:pt x="4648581" y="374904"/>
                </a:lnTo>
                <a:lnTo>
                  <a:pt x="0" y="374904"/>
                </a:lnTo>
                <a:lnTo>
                  <a:pt x="374047" y="0"/>
                </a:lnTo>
                <a:close/>
              </a:path>
            </a:pathLst>
          </a:custGeom>
          <a:solidFill>
            <a:srgbClr val="E916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215BD923-81A0-3A30-43F1-9EC592E8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1950" y="4509681"/>
            <a:ext cx="510857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r" rtl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|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7767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FD1FE3-FAC2-F02B-6BBB-E774A6AA78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7955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FD1FE3-FAC2-F02B-6BBB-E774A6AA7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 descr="Ein Bild, das Spielzeug, Im Haus enthält.&#10;&#10;KI-generierte Inhalte können fehlerhaft sein.">
            <a:extLst>
              <a:ext uri="{FF2B5EF4-FFF2-40B4-BE49-F238E27FC236}">
                <a16:creationId xmlns:a16="http://schemas.microsoft.com/office/drawing/2014/main" id="{F2ECA25E-3D31-D577-234C-467F3169B5DF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014478" y="-960116"/>
            <a:ext cx="11686745" cy="7795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F9367-9D94-76AD-E6DA-E75FA55376D6}"/>
              </a:ext>
            </a:extLst>
          </p:cNvPr>
          <p:cNvSpPr txBox="1"/>
          <p:nvPr userDrawn="1"/>
        </p:nvSpPr>
        <p:spPr>
          <a:xfrm>
            <a:off x="9577269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3375F54-A387-6E57-5E4A-054269F3F5A4}"/>
              </a:ext>
            </a:extLst>
          </p:cNvPr>
          <p:cNvSpPr/>
          <p:nvPr userDrawn="1"/>
        </p:nvSpPr>
        <p:spPr>
          <a:xfrm>
            <a:off x="-58420" y="1080681"/>
            <a:ext cx="9989821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/>
            <a:endParaRPr lang="en-US" dirty="0" err="1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C9919F9-6E58-75A1-DD17-89072267B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4401" y="1730526"/>
            <a:ext cx="5826124" cy="1828193"/>
          </a:xfrm>
        </p:spPr>
        <p:txBody>
          <a:bodyPr vert="horz" anchor="b"/>
          <a:lstStyle>
            <a:lvl1pPr algn="r" rt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</a:t>
            </a:r>
            <a:br>
              <a:rPr lang="en-US" dirty="0"/>
            </a:br>
            <a:r>
              <a:rPr lang="en-US" dirty="0"/>
              <a:t>max. 3 lines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F679BF0-0183-3A43-E806-07385A2B6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401" y="3873031"/>
            <a:ext cx="5826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rtl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of the presentation (max. 1 </a:t>
            </a:r>
            <a:r>
              <a:rPr lang="en-US"/>
              <a:t>line)</a:t>
            </a:r>
            <a:endParaRPr lang="en-US" dirty="0"/>
          </a:p>
        </p:txBody>
      </p: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A25231C6-C03B-7023-158D-2FACC3F5EF9F}"/>
              </a:ext>
            </a:extLst>
          </p:cNvPr>
          <p:cNvCxnSpPr>
            <a:cxnSpLocks/>
          </p:cNvCxnSpPr>
          <p:nvPr userDrawn="1"/>
        </p:nvCxnSpPr>
        <p:spPr>
          <a:xfrm>
            <a:off x="10848513" y="3715875"/>
            <a:ext cx="972011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FF1EF8-37E2-6D53-C12B-F4D3B40F11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15" y="1162251"/>
            <a:ext cx="1753681" cy="411119"/>
          </a:xfrm>
          <a:prstGeom prst="rect">
            <a:avLst/>
          </a:prstGeom>
        </p:spPr>
      </p:pic>
      <p:sp>
        <p:nvSpPr>
          <p:cNvPr id="24" name="Graphic 15">
            <a:extLst>
              <a:ext uri="{FF2B5EF4-FFF2-40B4-BE49-F238E27FC236}">
                <a16:creationId xmlns:a16="http://schemas.microsoft.com/office/drawing/2014/main" id="{24D0D072-25BF-1E51-E408-6FA2852D480A}"/>
              </a:ext>
            </a:extLst>
          </p:cNvPr>
          <p:cNvSpPr/>
          <p:nvPr userDrawn="1"/>
        </p:nvSpPr>
        <p:spPr>
          <a:xfrm>
            <a:off x="5957959" y="4398510"/>
            <a:ext cx="6234041" cy="502770"/>
          </a:xfrm>
          <a:custGeom>
            <a:avLst/>
            <a:gdLst>
              <a:gd name="connsiteX0" fmla="*/ 374047 w 4648581"/>
              <a:gd name="connsiteY0" fmla="*/ 0 h 374904"/>
              <a:gd name="connsiteX1" fmla="*/ 4648581 w 4648581"/>
              <a:gd name="connsiteY1" fmla="*/ 0 h 374904"/>
              <a:gd name="connsiteX2" fmla="*/ 4648581 w 4648581"/>
              <a:gd name="connsiteY2" fmla="*/ 374904 h 374904"/>
              <a:gd name="connsiteX3" fmla="*/ 0 w 4648581"/>
              <a:gd name="connsiteY3" fmla="*/ 374904 h 374904"/>
              <a:gd name="connsiteX4" fmla="*/ 374047 w 4648581"/>
              <a:gd name="connsiteY4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81" h="374904">
                <a:moveTo>
                  <a:pt x="374047" y="0"/>
                </a:moveTo>
                <a:lnTo>
                  <a:pt x="4648581" y="0"/>
                </a:lnTo>
                <a:lnTo>
                  <a:pt x="4648581" y="374904"/>
                </a:lnTo>
                <a:lnTo>
                  <a:pt x="0" y="374904"/>
                </a:lnTo>
                <a:lnTo>
                  <a:pt x="374047" y="0"/>
                </a:lnTo>
                <a:close/>
              </a:path>
            </a:pathLst>
          </a:custGeom>
          <a:solidFill>
            <a:srgbClr val="E916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215BD923-81A0-3A30-43F1-9EC592E8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1950" y="4509681"/>
            <a:ext cx="510857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r" rtl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|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401408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FD1FE3-FAC2-F02B-6BBB-E774A6AA78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65505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FD1FE3-FAC2-F02B-6BBB-E774A6AA7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 descr="Ein Bild, das Menschliches Gesicht, Person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E00ADE8F-F631-4BD6-309F-817FCB00D9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374394" y="-1"/>
            <a:ext cx="102818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F9367-9D94-76AD-E6DA-E75FA55376D6}"/>
              </a:ext>
            </a:extLst>
          </p:cNvPr>
          <p:cNvSpPr txBox="1"/>
          <p:nvPr userDrawn="1"/>
        </p:nvSpPr>
        <p:spPr>
          <a:xfrm>
            <a:off x="9577269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3375F54-A387-6E57-5E4A-054269F3F5A4}"/>
              </a:ext>
            </a:extLst>
          </p:cNvPr>
          <p:cNvSpPr/>
          <p:nvPr userDrawn="1"/>
        </p:nvSpPr>
        <p:spPr>
          <a:xfrm>
            <a:off x="2202180" y="0"/>
            <a:ext cx="9989821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C9919F9-6E58-75A1-DD17-89072267B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4401" y="1730526"/>
            <a:ext cx="5826124" cy="1828193"/>
          </a:xfrm>
        </p:spPr>
        <p:txBody>
          <a:bodyPr vert="horz" anchor="b"/>
          <a:lstStyle>
            <a:lvl1pPr algn="r" rt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</a:t>
            </a:r>
            <a:br>
              <a:rPr lang="en-US" dirty="0"/>
            </a:br>
            <a:r>
              <a:rPr lang="en-US" dirty="0"/>
              <a:t>max. 3 lines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F679BF0-0183-3A43-E806-07385A2B6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401" y="3873031"/>
            <a:ext cx="5826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rtl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of the presentation (max. 1 </a:t>
            </a:r>
            <a:r>
              <a:rPr lang="en-US"/>
              <a:t>line)</a:t>
            </a:r>
            <a:endParaRPr lang="en-US" dirty="0"/>
          </a:p>
        </p:txBody>
      </p: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A25231C6-C03B-7023-158D-2FACC3F5EF9F}"/>
              </a:ext>
            </a:extLst>
          </p:cNvPr>
          <p:cNvCxnSpPr>
            <a:cxnSpLocks/>
          </p:cNvCxnSpPr>
          <p:nvPr userDrawn="1"/>
        </p:nvCxnSpPr>
        <p:spPr>
          <a:xfrm>
            <a:off x="10848513" y="3715875"/>
            <a:ext cx="972011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FF1EF8-37E2-6D53-C12B-F4D3B40F11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15" y="1162251"/>
            <a:ext cx="1753681" cy="411119"/>
          </a:xfrm>
          <a:prstGeom prst="rect">
            <a:avLst/>
          </a:prstGeom>
        </p:spPr>
      </p:pic>
      <p:sp>
        <p:nvSpPr>
          <p:cNvPr id="24" name="Graphic 15">
            <a:extLst>
              <a:ext uri="{FF2B5EF4-FFF2-40B4-BE49-F238E27FC236}">
                <a16:creationId xmlns:a16="http://schemas.microsoft.com/office/drawing/2014/main" id="{24D0D072-25BF-1E51-E408-6FA2852D480A}"/>
              </a:ext>
            </a:extLst>
          </p:cNvPr>
          <p:cNvSpPr/>
          <p:nvPr userDrawn="1"/>
        </p:nvSpPr>
        <p:spPr>
          <a:xfrm>
            <a:off x="5957959" y="4398510"/>
            <a:ext cx="6234041" cy="502770"/>
          </a:xfrm>
          <a:custGeom>
            <a:avLst/>
            <a:gdLst>
              <a:gd name="connsiteX0" fmla="*/ 374047 w 4648581"/>
              <a:gd name="connsiteY0" fmla="*/ 0 h 374904"/>
              <a:gd name="connsiteX1" fmla="*/ 4648581 w 4648581"/>
              <a:gd name="connsiteY1" fmla="*/ 0 h 374904"/>
              <a:gd name="connsiteX2" fmla="*/ 4648581 w 4648581"/>
              <a:gd name="connsiteY2" fmla="*/ 374904 h 374904"/>
              <a:gd name="connsiteX3" fmla="*/ 0 w 4648581"/>
              <a:gd name="connsiteY3" fmla="*/ 374904 h 374904"/>
              <a:gd name="connsiteX4" fmla="*/ 374047 w 4648581"/>
              <a:gd name="connsiteY4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81" h="374904">
                <a:moveTo>
                  <a:pt x="374047" y="0"/>
                </a:moveTo>
                <a:lnTo>
                  <a:pt x="4648581" y="0"/>
                </a:lnTo>
                <a:lnTo>
                  <a:pt x="4648581" y="374904"/>
                </a:lnTo>
                <a:lnTo>
                  <a:pt x="0" y="374904"/>
                </a:lnTo>
                <a:lnTo>
                  <a:pt x="374047" y="0"/>
                </a:lnTo>
                <a:close/>
              </a:path>
            </a:pathLst>
          </a:custGeom>
          <a:solidFill>
            <a:srgbClr val="E916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215BD923-81A0-3A30-43F1-9EC592E8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1950" y="4509681"/>
            <a:ext cx="510857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r" rtl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|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5360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FD1FE3-FAC2-F02B-6BBB-E774A6AA78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552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FD1FE3-FAC2-F02B-6BBB-E774A6AA7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 descr="Ein Bild, das Person, Kleidung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A3C22EC1-1954-A63C-E2D3-D4E960145261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0"/>
            <a:ext cx="10281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F9367-9D94-76AD-E6DA-E75FA55376D6}"/>
              </a:ext>
            </a:extLst>
          </p:cNvPr>
          <p:cNvSpPr txBox="1"/>
          <p:nvPr userDrawn="1"/>
        </p:nvSpPr>
        <p:spPr>
          <a:xfrm>
            <a:off x="9577269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3375F54-A387-6E57-5E4A-054269F3F5A4}"/>
              </a:ext>
            </a:extLst>
          </p:cNvPr>
          <p:cNvSpPr/>
          <p:nvPr userDrawn="1"/>
        </p:nvSpPr>
        <p:spPr>
          <a:xfrm>
            <a:off x="2202180" y="0"/>
            <a:ext cx="9989821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C9919F9-6E58-75A1-DD17-89072267B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4401" y="1730526"/>
            <a:ext cx="5826124" cy="1828193"/>
          </a:xfrm>
        </p:spPr>
        <p:txBody>
          <a:bodyPr vert="horz" anchor="b"/>
          <a:lstStyle>
            <a:lvl1pPr algn="r" rt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</a:t>
            </a:r>
            <a:br>
              <a:rPr lang="en-US" dirty="0"/>
            </a:br>
            <a:r>
              <a:rPr lang="en-US" dirty="0"/>
              <a:t>max. 3 lines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F679BF0-0183-3A43-E806-07385A2B6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401" y="3873031"/>
            <a:ext cx="5826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rtl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of the presentation (max. 1 </a:t>
            </a:r>
            <a:r>
              <a:rPr lang="en-US"/>
              <a:t>line)</a:t>
            </a:r>
            <a:endParaRPr lang="en-US" dirty="0"/>
          </a:p>
        </p:txBody>
      </p: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A25231C6-C03B-7023-158D-2FACC3F5EF9F}"/>
              </a:ext>
            </a:extLst>
          </p:cNvPr>
          <p:cNvCxnSpPr>
            <a:cxnSpLocks/>
          </p:cNvCxnSpPr>
          <p:nvPr userDrawn="1"/>
        </p:nvCxnSpPr>
        <p:spPr>
          <a:xfrm>
            <a:off x="10848513" y="3715875"/>
            <a:ext cx="972011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FF1EF8-37E2-6D53-C12B-F4D3B40F11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15" y="1162251"/>
            <a:ext cx="1753681" cy="411119"/>
          </a:xfrm>
          <a:prstGeom prst="rect">
            <a:avLst/>
          </a:prstGeom>
        </p:spPr>
      </p:pic>
      <p:sp>
        <p:nvSpPr>
          <p:cNvPr id="24" name="Graphic 15">
            <a:extLst>
              <a:ext uri="{FF2B5EF4-FFF2-40B4-BE49-F238E27FC236}">
                <a16:creationId xmlns:a16="http://schemas.microsoft.com/office/drawing/2014/main" id="{24D0D072-25BF-1E51-E408-6FA2852D480A}"/>
              </a:ext>
            </a:extLst>
          </p:cNvPr>
          <p:cNvSpPr/>
          <p:nvPr userDrawn="1"/>
        </p:nvSpPr>
        <p:spPr>
          <a:xfrm>
            <a:off x="5957959" y="4398510"/>
            <a:ext cx="6234041" cy="502770"/>
          </a:xfrm>
          <a:custGeom>
            <a:avLst/>
            <a:gdLst>
              <a:gd name="connsiteX0" fmla="*/ 374047 w 4648581"/>
              <a:gd name="connsiteY0" fmla="*/ 0 h 374904"/>
              <a:gd name="connsiteX1" fmla="*/ 4648581 w 4648581"/>
              <a:gd name="connsiteY1" fmla="*/ 0 h 374904"/>
              <a:gd name="connsiteX2" fmla="*/ 4648581 w 4648581"/>
              <a:gd name="connsiteY2" fmla="*/ 374904 h 374904"/>
              <a:gd name="connsiteX3" fmla="*/ 0 w 4648581"/>
              <a:gd name="connsiteY3" fmla="*/ 374904 h 374904"/>
              <a:gd name="connsiteX4" fmla="*/ 374047 w 4648581"/>
              <a:gd name="connsiteY4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81" h="374904">
                <a:moveTo>
                  <a:pt x="374047" y="0"/>
                </a:moveTo>
                <a:lnTo>
                  <a:pt x="4648581" y="0"/>
                </a:lnTo>
                <a:lnTo>
                  <a:pt x="4648581" y="374904"/>
                </a:lnTo>
                <a:lnTo>
                  <a:pt x="0" y="374904"/>
                </a:lnTo>
                <a:lnTo>
                  <a:pt x="374047" y="0"/>
                </a:lnTo>
                <a:close/>
              </a:path>
            </a:pathLst>
          </a:custGeom>
          <a:solidFill>
            <a:srgbClr val="E916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215BD923-81A0-3A30-43F1-9EC592E8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1950" y="4509681"/>
            <a:ext cx="510857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r" rtl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|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83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FD1FE3-FAC2-F02B-6BBB-E774A6AA78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785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FD1FE3-FAC2-F02B-6BBB-E774A6AA7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Blurred office background with employees">
            <a:extLst>
              <a:ext uri="{FF2B5EF4-FFF2-40B4-BE49-F238E27FC236}">
                <a16:creationId xmlns:a16="http://schemas.microsoft.com/office/drawing/2014/main" id="{715C0C6C-E841-9BB8-2BF8-15C8B8015743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"/>
            <a:ext cx="10281600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F9367-9D94-76AD-E6DA-E75FA55376D6}"/>
              </a:ext>
            </a:extLst>
          </p:cNvPr>
          <p:cNvSpPr txBox="1"/>
          <p:nvPr userDrawn="1"/>
        </p:nvSpPr>
        <p:spPr>
          <a:xfrm>
            <a:off x="9577269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3375F54-A387-6E57-5E4A-054269F3F5A4}"/>
              </a:ext>
            </a:extLst>
          </p:cNvPr>
          <p:cNvSpPr/>
          <p:nvPr userDrawn="1"/>
        </p:nvSpPr>
        <p:spPr>
          <a:xfrm>
            <a:off x="1600200" y="0"/>
            <a:ext cx="10591801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C9919F9-6E58-75A1-DD17-89072267B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4401" y="1730526"/>
            <a:ext cx="5826124" cy="1828193"/>
          </a:xfrm>
        </p:spPr>
        <p:txBody>
          <a:bodyPr vert="horz" anchor="b"/>
          <a:lstStyle>
            <a:lvl1pPr algn="r" rt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</a:t>
            </a:r>
            <a:br>
              <a:rPr lang="en-US" dirty="0"/>
            </a:br>
            <a:r>
              <a:rPr lang="en-US" dirty="0"/>
              <a:t>max. 3 lines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F679BF0-0183-3A43-E806-07385A2B6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401" y="3873031"/>
            <a:ext cx="5826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rtl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of the presentation (max. 1 </a:t>
            </a:r>
            <a:r>
              <a:rPr lang="en-US"/>
              <a:t>line)</a:t>
            </a:r>
            <a:endParaRPr lang="en-US" dirty="0"/>
          </a:p>
        </p:txBody>
      </p: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A25231C6-C03B-7023-158D-2FACC3F5EF9F}"/>
              </a:ext>
            </a:extLst>
          </p:cNvPr>
          <p:cNvCxnSpPr>
            <a:cxnSpLocks/>
          </p:cNvCxnSpPr>
          <p:nvPr userDrawn="1"/>
        </p:nvCxnSpPr>
        <p:spPr>
          <a:xfrm>
            <a:off x="10848513" y="3715875"/>
            <a:ext cx="972011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FF1EF8-37E2-6D53-C12B-F4D3B40F11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15" y="1162251"/>
            <a:ext cx="1753681" cy="411119"/>
          </a:xfrm>
          <a:prstGeom prst="rect">
            <a:avLst/>
          </a:prstGeom>
        </p:spPr>
      </p:pic>
      <p:sp>
        <p:nvSpPr>
          <p:cNvPr id="24" name="Graphic 15">
            <a:extLst>
              <a:ext uri="{FF2B5EF4-FFF2-40B4-BE49-F238E27FC236}">
                <a16:creationId xmlns:a16="http://schemas.microsoft.com/office/drawing/2014/main" id="{24D0D072-25BF-1E51-E408-6FA2852D480A}"/>
              </a:ext>
            </a:extLst>
          </p:cNvPr>
          <p:cNvSpPr/>
          <p:nvPr userDrawn="1"/>
        </p:nvSpPr>
        <p:spPr>
          <a:xfrm>
            <a:off x="5957959" y="4398510"/>
            <a:ext cx="6234041" cy="502770"/>
          </a:xfrm>
          <a:custGeom>
            <a:avLst/>
            <a:gdLst>
              <a:gd name="connsiteX0" fmla="*/ 374047 w 4648581"/>
              <a:gd name="connsiteY0" fmla="*/ 0 h 374904"/>
              <a:gd name="connsiteX1" fmla="*/ 4648581 w 4648581"/>
              <a:gd name="connsiteY1" fmla="*/ 0 h 374904"/>
              <a:gd name="connsiteX2" fmla="*/ 4648581 w 4648581"/>
              <a:gd name="connsiteY2" fmla="*/ 374904 h 374904"/>
              <a:gd name="connsiteX3" fmla="*/ 0 w 4648581"/>
              <a:gd name="connsiteY3" fmla="*/ 374904 h 374904"/>
              <a:gd name="connsiteX4" fmla="*/ 374047 w 4648581"/>
              <a:gd name="connsiteY4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81" h="374904">
                <a:moveTo>
                  <a:pt x="374047" y="0"/>
                </a:moveTo>
                <a:lnTo>
                  <a:pt x="4648581" y="0"/>
                </a:lnTo>
                <a:lnTo>
                  <a:pt x="4648581" y="374904"/>
                </a:lnTo>
                <a:lnTo>
                  <a:pt x="0" y="374904"/>
                </a:lnTo>
                <a:lnTo>
                  <a:pt x="374047" y="0"/>
                </a:lnTo>
                <a:close/>
              </a:path>
            </a:pathLst>
          </a:custGeom>
          <a:solidFill>
            <a:srgbClr val="E916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215BD923-81A0-3A30-43F1-9EC592E8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1950" y="4509681"/>
            <a:ext cx="510857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r" rtl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|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345881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FD1FE3-FAC2-F02B-6BBB-E774A6AA78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23131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FD1FE3-FAC2-F02B-6BBB-E774A6AA7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Free abstract white background minimal futuristic architectural space wallpaper">
            <a:extLst>
              <a:ext uri="{FF2B5EF4-FFF2-40B4-BE49-F238E27FC236}">
                <a16:creationId xmlns:a16="http://schemas.microsoft.com/office/drawing/2014/main" id="{80B8296A-61AC-1FEC-F425-D6C7C09FD1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5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F9367-9D94-76AD-E6DA-E75FA55376D6}"/>
              </a:ext>
            </a:extLst>
          </p:cNvPr>
          <p:cNvSpPr txBox="1"/>
          <p:nvPr userDrawn="1"/>
        </p:nvSpPr>
        <p:spPr>
          <a:xfrm>
            <a:off x="9577269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3375F54-A387-6E57-5E4A-054269F3F5A4}"/>
              </a:ext>
            </a:extLst>
          </p:cNvPr>
          <p:cNvSpPr/>
          <p:nvPr userDrawn="1"/>
        </p:nvSpPr>
        <p:spPr>
          <a:xfrm>
            <a:off x="1600200" y="0"/>
            <a:ext cx="10591801" cy="6858000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rtl="0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C9919F9-6E58-75A1-DD17-89072267B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4401" y="1730526"/>
            <a:ext cx="5826124" cy="1828193"/>
          </a:xfrm>
        </p:spPr>
        <p:txBody>
          <a:bodyPr vert="horz" anchor="b"/>
          <a:lstStyle>
            <a:lvl1pPr algn="r" rt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</a:t>
            </a:r>
            <a:br>
              <a:rPr lang="en-US" dirty="0"/>
            </a:br>
            <a:r>
              <a:rPr lang="en-US" dirty="0"/>
              <a:t>max. 3 lines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F679BF0-0183-3A43-E806-07385A2B6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401" y="3873031"/>
            <a:ext cx="5826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rtl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of the presentation (max. 1 </a:t>
            </a:r>
            <a:r>
              <a:rPr lang="en-US"/>
              <a:t>line)</a:t>
            </a:r>
            <a:endParaRPr lang="en-US" dirty="0"/>
          </a:p>
        </p:txBody>
      </p:sp>
      <p:cxnSp>
        <p:nvCxnSpPr>
          <p:cNvPr id="22" name="Straight Connector 32">
            <a:extLst>
              <a:ext uri="{FF2B5EF4-FFF2-40B4-BE49-F238E27FC236}">
                <a16:creationId xmlns:a16="http://schemas.microsoft.com/office/drawing/2014/main" id="{A25231C6-C03B-7023-158D-2FACC3F5EF9F}"/>
              </a:ext>
            </a:extLst>
          </p:cNvPr>
          <p:cNvCxnSpPr>
            <a:cxnSpLocks/>
          </p:cNvCxnSpPr>
          <p:nvPr userDrawn="1"/>
        </p:nvCxnSpPr>
        <p:spPr>
          <a:xfrm>
            <a:off x="10848513" y="3715875"/>
            <a:ext cx="972011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FF1EF8-37E2-6D53-C12B-F4D3B40F11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15" y="1162251"/>
            <a:ext cx="1753681" cy="411119"/>
          </a:xfrm>
          <a:prstGeom prst="rect">
            <a:avLst/>
          </a:prstGeom>
        </p:spPr>
      </p:pic>
      <p:sp>
        <p:nvSpPr>
          <p:cNvPr id="24" name="Graphic 15">
            <a:extLst>
              <a:ext uri="{FF2B5EF4-FFF2-40B4-BE49-F238E27FC236}">
                <a16:creationId xmlns:a16="http://schemas.microsoft.com/office/drawing/2014/main" id="{24D0D072-25BF-1E51-E408-6FA2852D480A}"/>
              </a:ext>
            </a:extLst>
          </p:cNvPr>
          <p:cNvSpPr/>
          <p:nvPr userDrawn="1"/>
        </p:nvSpPr>
        <p:spPr>
          <a:xfrm>
            <a:off x="5957959" y="4398510"/>
            <a:ext cx="6234041" cy="502770"/>
          </a:xfrm>
          <a:custGeom>
            <a:avLst/>
            <a:gdLst>
              <a:gd name="connsiteX0" fmla="*/ 374047 w 4648581"/>
              <a:gd name="connsiteY0" fmla="*/ 0 h 374904"/>
              <a:gd name="connsiteX1" fmla="*/ 4648581 w 4648581"/>
              <a:gd name="connsiteY1" fmla="*/ 0 h 374904"/>
              <a:gd name="connsiteX2" fmla="*/ 4648581 w 4648581"/>
              <a:gd name="connsiteY2" fmla="*/ 374904 h 374904"/>
              <a:gd name="connsiteX3" fmla="*/ 0 w 4648581"/>
              <a:gd name="connsiteY3" fmla="*/ 374904 h 374904"/>
              <a:gd name="connsiteX4" fmla="*/ 374047 w 4648581"/>
              <a:gd name="connsiteY4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81" h="374904">
                <a:moveTo>
                  <a:pt x="374047" y="0"/>
                </a:moveTo>
                <a:lnTo>
                  <a:pt x="4648581" y="0"/>
                </a:lnTo>
                <a:lnTo>
                  <a:pt x="4648581" y="374904"/>
                </a:lnTo>
                <a:lnTo>
                  <a:pt x="0" y="374904"/>
                </a:lnTo>
                <a:lnTo>
                  <a:pt x="374047" y="0"/>
                </a:lnTo>
                <a:close/>
              </a:path>
            </a:pathLst>
          </a:custGeom>
          <a:solidFill>
            <a:srgbClr val="E9163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215BD923-81A0-3A30-43F1-9EC592E8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1950" y="4509681"/>
            <a:ext cx="510857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r" rtl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|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23506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DFD1FE3-FAC2-F02B-6BBB-E774A6AA78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37002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06" imgH="608" progId="TCLayout.ActiveDocument.1">
                  <p:embed/>
                </p:oleObj>
              </mc:Choice>
              <mc:Fallback>
                <p:oleObj name="think-cell Slide" r:id="rId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DFD1FE3-FAC2-F02B-6BBB-E774A6AA7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tall building with trees in the background&#10;&#10;AI-generated content may be incorrect.">
            <a:extLst>
              <a:ext uri="{FF2B5EF4-FFF2-40B4-BE49-F238E27FC236}">
                <a16:creationId xmlns:a16="http://schemas.microsoft.com/office/drawing/2014/main" id="{910AC863-7149-76D2-209F-4A7CDCC2A1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raphic 15">
            <a:extLst>
              <a:ext uri="{FF2B5EF4-FFF2-40B4-BE49-F238E27FC236}">
                <a16:creationId xmlns:a16="http://schemas.microsoft.com/office/drawing/2014/main" id="{0DCB6FE4-C753-E38C-6E81-A7FCCA6441D8}"/>
              </a:ext>
            </a:extLst>
          </p:cNvPr>
          <p:cNvSpPr/>
          <p:nvPr userDrawn="1"/>
        </p:nvSpPr>
        <p:spPr>
          <a:xfrm flipH="1">
            <a:off x="0" y="6453235"/>
            <a:ext cx="3557112" cy="286878"/>
          </a:xfrm>
          <a:custGeom>
            <a:avLst/>
            <a:gdLst>
              <a:gd name="connsiteX0" fmla="*/ 374047 w 4648581"/>
              <a:gd name="connsiteY0" fmla="*/ 0 h 374904"/>
              <a:gd name="connsiteX1" fmla="*/ 4648581 w 4648581"/>
              <a:gd name="connsiteY1" fmla="*/ 0 h 374904"/>
              <a:gd name="connsiteX2" fmla="*/ 4648581 w 4648581"/>
              <a:gd name="connsiteY2" fmla="*/ 374904 h 374904"/>
              <a:gd name="connsiteX3" fmla="*/ 0 w 4648581"/>
              <a:gd name="connsiteY3" fmla="*/ 374904 h 374904"/>
              <a:gd name="connsiteX4" fmla="*/ 374047 w 4648581"/>
              <a:gd name="connsiteY4" fmla="*/ 0 h 37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581" h="374904">
                <a:moveTo>
                  <a:pt x="374047" y="0"/>
                </a:moveTo>
                <a:lnTo>
                  <a:pt x="4648581" y="0"/>
                </a:lnTo>
                <a:lnTo>
                  <a:pt x="4648581" y="374904"/>
                </a:lnTo>
                <a:lnTo>
                  <a:pt x="0" y="374904"/>
                </a:lnTo>
                <a:lnTo>
                  <a:pt x="37404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CC144-23BC-6639-F47F-F4C9C2E833E8}"/>
              </a:ext>
            </a:extLst>
          </p:cNvPr>
          <p:cNvSpPr txBox="1"/>
          <p:nvPr userDrawn="1"/>
        </p:nvSpPr>
        <p:spPr>
          <a:xfrm>
            <a:off x="413346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3C521F-22BB-610F-8492-B1842BA5304F}"/>
              </a:ext>
            </a:extLst>
          </p:cNvPr>
          <p:cNvSpPr/>
          <p:nvPr userDrawn="1"/>
        </p:nvSpPr>
        <p:spPr>
          <a:xfrm>
            <a:off x="3874794" y="1114634"/>
            <a:ext cx="8317204" cy="3590553"/>
          </a:xfrm>
          <a:custGeom>
            <a:avLst/>
            <a:gdLst>
              <a:gd name="connsiteX0" fmla="*/ 3620026 w 8317204"/>
              <a:gd name="connsiteY0" fmla="*/ 0 h 3590553"/>
              <a:gd name="connsiteX1" fmla="*/ 8317204 w 8317204"/>
              <a:gd name="connsiteY1" fmla="*/ 0 h 3590553"/>
              <a:gd name="connsiteX2" fmla="*/ 8317204 w 8317204"/>
              <a:gd name="connsiteY2" fmla="*/ 3590553 h 3590553"/>
              <a:gd name="connsiteX3" fmla="*/ 0 w 8317204"/>
              <a:gd name="connsiteY3" fmla="*/ 3590553 h 3590553"/>
              <a:gd name="connsiteX4" fmla="*/ 3620026 w 8317204"/>
              <a:gd name="connsiteY4" fmla="*/ 0 h 359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7204" h="3590553">
                <a:moveTo>
                  <a:pt x="3620026" y="0"/>
                </a:moveTo>
                <a:lnTo>
                  <a:pt x="8317204" y="0"/>
                </a:lnTo>
                <a:lnTo>
                  <a:pt x="8317204" y="3590553"/>
                </a:lnTo>
                <a:lnTo>
                  <a:pt x="0" y="3590553"/>
                </a:lnTo>
                <a:lnTo>
                  <a:pt x="3620026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1C9919F9-6E58-75A1-DD17-89072267B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286" y="1980758"/>
            <a:ext cx="4581069" cy="1495794"/>
          </a:xfrm>
        </p:spPr>
        <p:txBody>
          <a:bodyPr vert="horz" anchor="b"/>
          <a:lstStyle>
            <a:lvl1pPr algn="r" rtl="0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Arial Bold</a:t>
            </a:r>
            <a:br>
              <a:rPr lang="en-US" dirty="0"/>
            </a:br>
            <a:r>
              <a:rPr lang="en-US" dirty="0"/>
              <a:t>max. 3 lines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5F679BF0-0183-3A43-E806-07385A2B6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9438" y="3849586"/>
            <a:ext cx="4545918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 rtl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of the presentation (max. 1 line)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215BD923-81A0-3A30-43F1-9EC592E8C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6084" y="4313100"/>
            <a:ext cx="5108575" cy="215444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 rtl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 | Presenter name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25231C6-C03B-7023-158D-2FACC3F5EF9F}"/>
              </a:ext>
            </a:extLst>
          </p:cNvPr>
          <p:cNvCxnSpPr>
            <a:cxnSpLocks/>
          </p:cNvCxnSpPr>
          <p:nvPr userDrawn="1"/>
        </p:nvCxnSpPr>
        <p:spPr>
          <a:xfrm>
            <a:off x="10503345" y="3663069"/>
            <a:ext cx="972011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8E1AD5E-8DAB-BB7F-87D7-A366CFE49A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908" y="1383122"/>
            <a:ext cx="1753681" cy="4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9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CCB8619-3FCC-0EF8-E258-77211AE9EE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161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9" imgH="350" progId="TCLayout.ActiveDocument.1">
                  <p:embed/>
                </p:oleObj>
              </mc:Choice>
              <mc:Fallback>
                <p:oleObj name="think-cell Slide" r:id="rId3" imgW="349" imgH="35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CCB8619-3FCC-0EF8-E258-77211AE9E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A9EE022-1F91-8EF9-007F-7CEE235F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10087200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56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7CE8A06-CDE7-C9B8-41FC-D53CC3A91B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878329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349" imgH="350" progId="TCLayout.ActiveDocument.1">
                  <p:embed/>
                </p:oleObj>
              </mc:Choice>
              <mc:Fallback>
                <p:oleObj name="think-cell Slide" r:id="rId22" imgW="349" imgH="35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CE8A06-CDE7-C9B8-41FC-D53CC3A91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26BCEA-F163-3FF9-ECB1-21EE3C75D02C}"/>
              </a:ext>
            </a:extLst>
          </p:cNvPr>
          <p:cNvSpPr/>
          <p:nvPr userDrawn="1"/>
        </p:nvSpPr>
        <p:spPr>
          <a:xfrm>
            <a:off x="0" y="6462714"/>
            <a:ext cx="12191999" cy="267553"/>
          </a:xfrm>
          <a:custGeom>
            <a:avLst/>
            <a:gdLst>
              <a:gd name="connsiteX0" fmla="*/ 0 w 12191999"/>
              <a:gd name="connsiteY0" fmla="*/ 0 h 267553"/>
              <a:gd name="connsiteX1" fmla="*/ 12191999 w 12191999"/>
              <a:gd name="connsiteY1" fmla="*/ 0 h 267553"/>
              <a:gd name="connsiteX2" fmla="*/ 12191999 w 12191999"/>
              <a:gd name="connsiteY2" fmla="*/ 267553 h 267553"/>
              <a:gd name="connsiteX3" fmla="*/ 0 w 12191999"/>
              <a:gd name="connsiteY3" fmla="*/ 267553 h 267553"/>
              <a:gd name="connsiteX4" fmla="*/ 0 w 12191999"/>
              <a:gd name="connsiteY4" fmla="*/ 0 h 2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67553">
                <a:moveTo>
                  <a:pt x="0" y="0"/>
                </a:moveTo>
                <a:lnTo>
                  <a:pt x="12191999" y="0"/>
                </a:lnTo>
                <a:lnTo>
                  <a:pt x="12191999" y="267553"/>
                </a:lnTo>
                <a:lnTo>
                  <a:pt x="0" y="26755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CEAD62-5EDF-8B4F-D2F7-FD0F95F6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58578"/>
            <a:ext cx="10082412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EEF22F-9FFB-C804-18CB-4323FEC32163}"/>
              </a:ext>
            </a:extLst>
          </p:cNvPr>
          <p:cNvSpPr txBox="1"/>
          <p:nvPr userDrawn="1"/>
        </p:nvSpPr>
        <p:spPr>
          <a:xfrm>
            <a:off x="413346" y="6519730"/>
            <a:ext cx="22536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en-US" sz="1000" dirty="0">
                <a:solidFill>
                  <a:schemeClr val="tx1"/>
                </a:solidFill>
              </a:rPr>
              <a:t>© 2002-2025 think-cell Software GmbH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371387-1DE5-15CB-052E-C6056403E1B2}"/>
              </a:ext>
            </a:extLst>
          </p:cNvPr>
          <p:cNvCxnSpPr>
            <a:cxnSpLocks/>
          </p:cNvCxnSpPr>
          <p:nvPr userDrawn="1"/>
        </p:nvCxnSpPr>
        <p:spPr>
          <a:xfrm>
            <a:off x="10641600" y="310036"/>
            <a:ext cx="0" cy="326450"/>
          </a:xfrm>
          <a:prstGeom prst="line">
            <a:avLst/>
          </a:prstGeom>
          <a:ln w="28575">
            <a:solidFill>
              <a:srgbClr val="E91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uterGrid" hidden="1">
            <a:extLst>
              <a:ext uri="{FF2B5EF4-FFF2-40B4-BE49-F238E27FC236}">
                <a16:creationId xmlns:a16="http://schemas.microsoft.com/office/drawing/2014/main" id="{89F3C529-7BA1-142D-A375-C06E23B77EDC}"/>
              </a:ext>
            </a:extLst>
          </p:cNvPr>
          <p:cNvSpPr/>
          <p:nvPr userDrawn="1"/>
        </p:nvSpPr>
        <p:spPr>
          <a:xfrm>
            <a:off x="407989" y="1557338"/>
            <a:ext cx="11412536" cy="4500562"/>
          </a:xfrm>
          <a:prstGeom prst="rect">
            <a:avLst/>
          </a:prstGeom>
          <a:noFill/>
          <a:ln w="9525" cap="flat" cmpd="sng" algn="ctr">
            <a:solidFill>
              <a:srgbClr val="F04C3E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endParaRPr lang="en-US" sz="1100" b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BC8AD84-4C44-2B61-4BE5-B6FFDDADE92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739" y="350590"/>
            <a:ext cx="1046533" cy="245341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D6F422E-B0A6-8E5E-D866-1DBD9FEE1431}"/>
              </a:ext>
            </a:extLst>
          </p:cNvPr>
          <p:cNvSpPr/>
          <p:nvPr userDrawn="1"/>
        </p:nvSpPr>
        <p:spPr>
          <a:xfrm>
            <a:off x="11310234" y="6462714"/>
            <a:ext cx="881767" cy="267553"/>
          </a:xfrm>
          <a:custGeom>
            <a:avLst/>
            <a:gdLst>
              <a:gd name="connsiteX0" fmla="*/ 268696 w 881767"/>
              <a:gd name="connsiteY0" fmla="*/ 0 h 267553"/>
              <a:gd name="connsiteX1" fmla="*/ 881767 w 881767"/>
              <a:gd name="connsiteY1" fmla="*/ 0 h 267553"/>
              <a:gd name="connsiteX2" fmla="*/ 881767 w 881767"/>
              <a:gd name="connsiteY2" fmla="*/ 267553 h 267553"/>
              <a:gd name="connsiteX3" fmla="*/ 0 w 881767"/>
              <a:gd name="connsiteY3" fmla="*/ 267553 h 267553"/>
              <a:gd name="connsiteX4" fmla="*/ 268696 w 881767"/>
              <a:gd name="connsiteY4" fmla="*/ 0 h 2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767" h="267553">
                <a:moveTo>
                  <a:pt x="268696" y="0"/>
                </a:moveTo>
                <a:lnTo>
                  <a:pt x="881767" y="0"/>
                </a:lnTo>
                <a:lnTo>
                  <a:pt x="881767" y="267553"/>
                </a:lnTo>
                <a:lnTo>
                  <a:pt x="0" y="267553"/>
                </a:lnTo>
                <a:lnTo>
                  <a:pt x="268696" y="0"/>
                </a:lnTo>
                <a:close/>
              </a:path>
            </a:pathLst>
          </a:custGeom>
          <a:solidFill>
            <a:srgbClr val="E9163C"/>
          </a:solidFill>
          <a:ln w="142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2AF90D4-FC1C-E61D-CA1D-7C7ABCCF16BA}"/>
              </a:ext>
            </a:extLst>
          </p:cNvPr>
          <p:cNvSpPr txBox="1"/>
          <p:nvPr userDrawn="1"/>
        </p:nvSpPr>
        <p:spPr>
          <a:xfrm>
            <a:off x="11667178" y="6519728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/>
          <a:p>
            <a:pPr marL="0" indent="0" algn="r" rtl="0">
              <a:buNone/>
            </a:pPr>
            <a:fld id="{3A7F7DAC-108B-4077-9F7F-9FF8D87D836E}" type="slidenum">
              <a:rPr lang="en-US" sz="1000" smtClean="0">
                <a:solidFill>
                  <a:schemeClr val="bg1"/>
                </a:solidFill>
              </a:rPr>
              <a:pPr marL="0" indent="0" algn="r" rtl="0">
                <a:buNone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3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46" r:id="rId2"/>
    <p:sldLayoutId id="2147483747" r:id="rId3"/>
    <p:sldLayoutId id="2147483750" r:id="rId4"/>
    <p:sldLayoutId id="2147483759" r:id="rId5"/>
    <p:sldLayoutId id="2147483757" r:id="rId6"/>
    <p:sldLayoutId id="2147483755" r:id="rId7"/>
    <p:sldLayoutId id="2147483732" r:id="rId8"/>
    <p:sldLayoutId id="2147483691" r:id="rId9"/>
    <p:sldLayoutId id="2147483737" r:id="rId10"/>
    <p:sldLayoutId id="2147483728" r:id="rId11"/>
    <p:sldLayoutId id="2147483738" r:id="rId12"/>
    <p:sldLayoutId id="2147483729" r:id="rId13"/>
    <p:sldLayoutId id="2147483718" r:id="rId14"/>
    <p:sldLayoutId id="2147483735" r:id="rId15"/>
    <p:sldLayoutId id="2147483736" r:id="rId16"/>
    <p:sldLayoutId id="2147483745" r:id="rId17"/>
    <p:sldLayoutId id="2147483758" r:id="rId18"/>
    <p:sldLayoutId id="214748374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38138" indent="-160338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96888" indent="-166688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7388" indent="-1905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71538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1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731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orient="horz" pos="23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419.xml"/><Relationship Id="rId18" Type="http://schemas.openxmlformats.org/officeDocument/2006/relationships/tags" Target="../tags/tag424.xml"/><Relationship Id="rId26" Type="http://schemas.openxmlformats.org/officeDocument/2006/relationships/tags" Target="../tags/tag432.xml"/><Relationship Id="rId39" Type="http://schemas.openxmlformats.org/officeDocument/2006/relationships/oleObject" Target="../embeddings/oleObject27.bin"/><Relationship Id="rId21" Type="http://schemas.openxmlformats.org/officeDocument/2006/relationships/tags" Target="../tags/tag427.xml"/><Relationship Id="rId34" Type="http://schemas.openxmlformats.org/officeDocument/2006/relationships/tags" Target="../tags/tag440.xml"/><Relationship Id="rId7" Type="http://schemas.openxmlformats.org/officeDocument/2006/relationships/tags" Target="../tags/tag413.xml"/><Relationship Id="rId2" Type="http://schemas.openxmlformats.org/officeDocument/2006/relationships/tags" Target="../tags/tag408.xml"/><Relationship Id="rId16" Type="http://schemas.openxmlformats.org/officeDocument/2006/relationships/tags" Target="../tags/tag422.xml"/><Relationship Id="rId20" Type="http://schemas.openxmlformats.org/officeDocument/2006/relationships/tags" Target="../tags/tag426.xml"/><Relationship Id="rId29" Type="http://schemas.openxmlformats.org/officeDocument/2006/relationships/tags" Target="../tags/tag435.xml"/><Relationship Id="rId41" Type="http://schemas.openxmlformats.org/officeDocument/2006/relationships/chart" Target="../charts/chart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24" Type="http://schemas.openxmlformats.org/officeDocument/2006/relationships/tags" Target="../tags/tag430.xml"/><Relationship Id="rId32" Type="http://schemas.openxmlformats.org/officeDocument/2006/relationships/tags" Target="../tags/tag438.xml"/><Relationship Id="rId37" Type="http://schemas.openxmlformats.org/officeDocument/2006/relationships/slideLayout" Target="../slideLayouts/slideLayout9.xml"/><Relationship Id="rId40" Type="http://schemas.openxmlformats.org/officeDocument/2006/relationships/image" Target="../media/image3.emf"/><Relationship Id="rId5" Type="http://schemas.openxmlformats.org/officeDocument/2006/relationships/tags" Target="../tags/tag411.xml"/><Relationship Id="rId15" Type="http://schemas.openxmlformats.org/officeDocument/2006/relationships/tags" Target="../tags/tag421.xml"/><Relationship Id="rId23" Type="http://schemas.openxmlformats.org/officeDocument/2006/relationships/tags" Target="../tags/tag429.xml"/><Relationship Id="rId28" Type="http://schemas.openxmlformats.org/officeDocument/2006/relationships/tags" Target="../tags/tag434.xml"/><Relationship Id="rId36" Type="http://schemas.openxmlformats.org/officeDocument/2006/relationships/tags" Target="../tags/tag442.xml"/><Relationship Id="rId10" Type="http://schemas.openxmlformats.org/officeDocument/2006/relationships/tags" Target="../tags/tag416.xml"/><Relationship Id="rId19" Type="http://schemas.openxmlformats.org/officeDocument/2006/relationships/tags" Target="../tags/tag425.xml"/><Relationship Id="rId31" Type="http://schemas.openxmlformats.org/officeDocument/2006/relationships/tags" Target="../tags/tag437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tags" Target="../tags/tag420.xml"/><Relationship Id="rId22" Type="http://schemas.openxmlformats.org/officeDocument/2006/relationships/tags" Target="../tags/tag428.xml"/><Relationship Id="rId27" Type="http://schemas.openxmlformats.org/officeDocument/2006/relationships/tags" Target="../tags/tag433.xml"/><Relationship Id="rId30" Type="http://schemas.openxmlformats.org/officeDocument/2006/relationships/tags" Target="../tags/tag436.xml"/><Relationship Id="rId35" Type="http://schemas.openxmlformats.org/officeDocument/2006/relationships/tags" Target="../tags/tag441.xml"/><Relationship Id="rId8" Type="http://schemas.openxmlformats.org/officeDocument/2006/relationships/tags" Target="../tags/tag414.xml"/><Relationship Id="rId3" Type="http://schemas.openxmlformats.org/officeDocument/2006/relationships/tags" Target="../tags/tag409.xml"/><Relationship Id="rId12" Type="http://schemas.openxmlformats.org/officeDocument/2006/relationships/tags" Target="../tags/tag418.xml"/><Relationship Id="rId17" Type="http://schemas.openxmlformats.org/officeDocument/2006/relationships/tags" Target="../tags/tag423.xml"/><Relationship Id="rId25" Type="http://schemas.openxmlformats.org/officeDocument/2006/relationships/tags" Target="../tags/tag431.xml"/><Relationship Id="rId33" Type="http://schemas.openxmlformats.org/officeDocument/2006/relationships/tags" Target="../tags/tag439.xml"/><Relationship Id="rId38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50.xml"/><Relationship Id="rId13" Type="http://schemas.openxmlformats.org/officeDocument/2006/relationships/tags" Target="../tags/tag455.xml"/><Relationship Id="rId18" Type="http://schemas.openxmlformats.org/officeDocument/2006/relationships/tags" Target="../tags/tag460.xml"/><Relationship Id="rId26" Type="http://schemas.openxmlformats.org/officeDocument/2006/relationships/slideLayout" Target="../slideLayouts/slideLayout9.xml"/><Relationship Id="rId3" Type="http://schemas.openxmlformats.org/officeDocument/2006/relationships/tags" Target="../tags/tag445.xml"/><Relationship Id="rId21" Type="http://schemas.openxmlformats.org/officeDocument/2006/relationships/tags" Target="../tags/tag463.xml"/><Relationship Id="rId7" Type="http://schemas.openxmlformats.org/officeDocument/2006/relationships/tags" Target="../tags/tag449.xml"/><Relationship Id="rId12" Type="http://schemas.openxmlformats.org/officeDocument/2006/relationships/tags" Target="../tags/tag454.xml"/><Relationship Id="rId17" Type="http://schemas.openxmlformats.org/officeDocument/2006/relationships/tags" Target="../tags/tag459.xml"/><Relationship Id="rId25" Type="http://schemas.openxmlformats.org/officeDocument/2006/relationships/tags" Target="../tags/tag467.xml"/><Relationship Id="rId2" Type="http://schemas.openxmlformats.org/officeDocument/2006/relationships/tags" Target="../tags/tag444.xml"/><Relationship Id="rId16" Type="http://schemas.openxmlformats.org/officeDocument/2006/relationships/tags" Target="../tags/tag458.xml"/><Relationship Id="rId20" Type="http://schemas.openxmlformats.org/officeDocument/2006/relationships/tags" Target="../tags/tag462.xml"/><Relationship Id="rId29" Type="http://schemas.openxmlformats.org/officeDocument/2006/relationships/image" Target="../media/image3.emf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11" Type="http://schemas.openxmlformats.org/officeDocument/2006/relationships/tags" Target="../tags/tag453.xml"/><Relationship Id="rId24" Type="http://schemas.openxmlformats.org/officeDocument/2006/relationships/tags" Target="../tags/tag466.xml"/><Relationship Id="rId5" Type="http://schemas.openxmlformats.org/officeDocument/2006/relationships/tags" Target="../tags/tag447.xml"/><Relationship Id="rId15" Type="http://schemas.openxmlformats.org/officeDocument/2006/relationships/tags" Target="../tags/tag457.xml"/><Relationship Id="rId23" Type="http://schemas.openxmlformats.org/officeDocument/2006/relationships/tags" Target="../tags/tag465.xml"/><Relationship Id="rId28" Type="http://schemas.openxmlformats.org/officeDocument/2006/relationships/oleObject" Target="../embeddings/oleObject28.bin"/><Relationship Id="rId10" Type="http://schemas.openxmlformats.org/officeDocument/2006/relationships/tags" Target="../tags/tag452.xml"/><Relationship Id="rId19" Type="http://schemas.openxmlformats.org/officeDocument/2006/relationships/tags" Target="../tags/tag461.xml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14" Type="http://schemas.openxmlformats.org/officeDocument/2006/relationships/tags" Target="../tags/tag456.xml"/><Relationship Id="rId22" Type="http://schemas.openxmlformats.org/officeDocument/2006/relationships/tags" Target="../tags/tag464.xml"/><Relationship Id="rId27" Type="http://schemas.openxmlformats.org/officeDocument/2006/relationships/notesSlide" Target="../notesSlides/notesSlide11.xml"/><Relationship Id="rId30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480.xml"/><Relationship Id="rId18" Type="http://schemas.openxmlformats.org/officeDocument/2006/relationships/tags" Target="../tags/tag485.xml"/><Relationship Id="rId26" Type="http://schemas.openxmlformats.org/officeDocument/2006/relationships/tags" Target="../tags/tag493.xml"/><Relationship Id="rId21" Type="http://schemas.openxmlformats.org/officeDocument/2006/relationships/tags" Target="../tags/tag488.xml"/><Relationship Id="rId34" Type="http://schemas.openxmlformats.org/officeDocument/2006/relationships/notesSlide" Target="../notesSlides/notesSlide12.xml"/><Relationship Id="rId7" Type="http://schemas.openxmlformats.org/officeDocument/2006/relationships/tags" Target="../tags/tag474.xml"/><Relationship Id="rId12" Type="http://schemas.openxmlformats.org/officeDocument/2006/relationships/tags" Target="../tags/tag479.xml"/><Relationship Id="rId17" Type="http://schemas.openxmlformats.org/officeDocument/2006/relationships/tags" Target="../tags/tag484.xml"/><Relationship Id="rId25" Type="http://schemas.openxmlformats.org/officeDocument/2006/relationships/tags" Target="../tags/tag492.xml"/><Relationship Id="rId33" Type="http://schemas.openxmlformats.org/officeDocument/2006/relationships/slideLayout" Target="../slideLayouts/slideLayout9.xml"/><Relationship Id="rId2" Type="http://schemas.openxmlformats.org/officeDocument/2006/relationships/tags" Target="../tags/tag469.xml"/><Relationship Id="rId16" Type="http://schemas.openxmlformats.org/officeDocument/2006/relationships/tags" Target="../tags/tag483.xml"/><Relationship Id="rId20" Type="http://schemas.openxmlformats.org/officeDocument/2006/relationships/tags" Target="../tags/tag487.xml"/><Relationship Id="rId29" Type="http://schemas.openxmlformats.org/officeDocument/2006/relationships/tags" Target="../tags/tag496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tags" Target="../tags/tag478.xml"/><Relationship Id="rId24" Type="http://schemas.openxmlformats.org/officeDocument/2006/relationships/tags" Target="../tags/tag491.xml"/><Relationship Id="rId32" Type="http://schemas.openxmlformats.org/officeDocument/2006/relationships/tags" Target="../tags/tag499.xml"/><Relationship Id="rId37" Type="http://schemas.openxmlformats.org/officeDocument/2006/relationships/chart" Target="../charts/chart10.xml"/><Relationship Id="rId5" Type="http://schemas.openxmlformats.org/officeDocument/2006/relationships/tags" Target="../tags/tag472.xml"/><Relationship Id="rId15" Type="http://schemas.openxmlformats.org/officeDocument/2006/relationships/tags" Target="../tags/tag482.xml"/><Relationship Id="rId23" Type="http://schemas.openxmlformats.org/officeDocument/2006/relationships/tags" Target="../tags/tag490.xml"/><Relationship Id="rId28" Type="http://schemas.openxmlformats.org/officeDocument/2006/relationships/tags" Target="../tags/tag495.xml"/><Relationship Id="rId36" Type="http://schemas.openxmlformats.org/officeDocument/2006/relationships/image" Target="../media/image3.emf"/><Relationship Id="rId10" Type="http://schemas.openxmlformats.org/officeDocument/2006/relationships/tags" Target="../tags/tag477.xml"/><Relationship Id="rId19" Type="http://schemas.openxmlformats.org/officeDocument/2006/relationships/tags" Target="../tags/tag486.xml"/><Relationship Id="rId31" Type="http://schemas.openxmlformats.org/officeDocument/2006/relationships/tags" Target="../tags/tag498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tags" Target="../tags/tag481.xml"/><Relationship Id="rId22" Type="http://schemas.openxmlformats.org/officeDocument/2006/relationships/tags" Target="../tags/tag489.xml"/><Relationship Id="rId27" Type="http://schemas.openxmlformats.org/officeDocument/2006/relationships/tags" Target="../tags/tag494.xml"/><Relationship Id="rId30" Type="http://schemas.openxmlformats.org/officeDocument/2006/relationships/tags" Target="../tags/tag497.xml"/><Relationship Id="rId35" Type="http://schemas.openxmlformats.org/officeDocument/2006/relationships/oleObject" Target="../embeddings/oleObject29.bin"/><Relationship Id="rId8" Type="http://schemas.openxmlformats.org/officeDocument/2006/relationships/tags" Target="../tags/tag475.xml"/><Relationship Id="rId3" Type="http://schemas.openxmlformats.org/officeDocument/2006/relationships/tags" Target="../tags/tag470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12.xml"/><Relationship Id="rId18" Type="http://schemas.openxmlformats.org/officeDocument/2006/relationships/tags" Target="../tags/tag517.xml"/><Relationship Id="rId26" Type="http://schemas.openxmlformats.org/officeDocument/2006/relationships/tags" Target="../tags/tag525.xml"/><Relationship Id="rId39" Type="http://schemas.openxmlformats.org/officeDocument/2006/relationships/tags" Target="../tags/tag538.xml"/><Relationship Id="rId21" Type="http://schemas.openxmlformats.org/officeDocument/2006/relationships/tags" Target="../tags/tag520.xml"/><Relationship Id="rId34" Type="http://schemas.openxmlformats.org/officeDocument/2006/relationships/tags" Target="../tags/tag533.xml"/><Relationship Id="rId42" Type="http://schemas.openxmlformats.org/officeDocument/2006/relationships/tags" Target="../tags/tag541.xml"/><Relationship Id="rId47" Type="http://schemas.openxmlformats.org/officeDocument/2006/relationships/slideLayout" Target="../slideLayouts/slideLayout9.xml"/><Relationship Id="rId50" Type="http://schemas.openxmlformats.org/officeDocument/2006/relationships/image" Target="../media/image3.emf"/><Relationship Id="rId7" Type="http://schemas.openxmlformats.org/officeDocument/2006/relationships/tags" Target="../tags/tag506.xml"/><Relationship Id="rId2" Type="http://schemas.openxmlformats.org/officeDocument/2006/relationships/tags" Target="../tags/tag501.xml"/><Relationship Id="rId16" Type="http://schemas.openxmlformats.org/officeDocument/2006/relationships/tags" Target="../tags/tag515.xml"/><Relationship Id="rId29" Type="http://schemas.openxmlformats.org/officeDocument/2006/relationships/tags" Target="../tags/tag528.xml"/><Relationship Id="rId11" Type="http://schemas.openxmlformats.org/officeDocument/2006/relationships/tags" Target="../tags/tag510.xml"/><Relationship Id="rId24" Type="http://schemas.openxmlformats.org/officeDocument/2006/relationships/tags" Target="../tags/tag523.xml"/><Relationship Id="rId32" Type="http://schemas.openxmlformats.org/officeDocument/2006/relationships/tags" Target="../tags/tag531.xml"/><Relationship Id="rId37" Type="http://schemas.openxmlformats.org/officeDocument/2006/relationships/tags" Target="../tags/tag536.xml"/><Relationship Id="rId40" Type="http://schemas.openxmlformats.org/officeDocument/2006/relationships/tags" Target="../tags/tag539.xml"/><Relationship Id="rId45" Type="http://schemas.openxmlformats.org/officeDocument/2006/relationships/tags" Target="../tags/tag544.xml"/><Relationship Id="rId5" Type="http://schemas.openxmlformats.org/officeDocument/2006/relationships/tags" Target="../tags/tag504.xml"/><Relationship Id="rId15" Type="http://schemas.openxmlformats.org/officeDocument/2006/relationships/tags" Target="../tags/tag514.xml"/><Relationship Id="rId23" Type="http://schemas.openxmlformats.org/officeDocument/2006/relationships/tags" Target="../tags/tag522.xml"/><Relationship Id="rId28" Type="http://schemas.openxmlformats.org/officeDocument/2006/relationships/tags" Target="../tags/tag527.xml"/><Relationship Id="rId36" Type="http://schemas.openxmlformats.org/officeDocument/2006/relationships/tags" Target="../tags/tag535.xml"/><Relationship Id="rId49" Type="http://schemas.openxmlformats.org/officeDocument/2006/relationships/oleObject" Target="../embeddings/oleObject30.bin"/><Relationship Id="rId10" Type="http://schemas.openxmlformats.org/officeDocument/2006/relationships/tags" Target="../tags/tag509.xml"/><Relationship Id="rId19" Type="http://schemas.openxmlformats.org/officeDocument/2006/relationships/tags" Target="../tags/tag518.xml"/><Relationship Id="rId31" Type="http://schemas.openxmlformats.org/officeDocument/2006/relationships/tags" Target="../tags/tag530.xml"/><Relationship Id="rId44" Type="http://schemas.openxmlformats.org/officeDocument/2006/relationships/tags" Target="../tags/tag543.xml"/><Relationship Id="rId4" Type="http://schemas.openxmlformats.org/officeDocument/2006/relationships/tags" Target="../tags/tag503.xml"/><Relationship Id="rId9" Type="http://schemas.openxmlformats.org/officeDocument/2006/relationships/tags" Target="../tags/tag508.xml"/><Relationship Id="rId14" Type="http://schemas.openxmlformats.org/officeDocument/2006/relationships/tags" Target="../tags/tag513.xml"/><Relationship Id="rId22" Type="http://schemas.openxmlformats.org/officeDocument/2006/relationships/tags" Target="../tags/tag521.xml"/><Relationship Id="rId27" Type="http://schemas.openxmlformats.org/officeDocument/2006/relationships/tags" Target="../tags/tag526.xml"/><Relationship Id="rId30" Type="http://schemas.openxmlformats.org/officeDocument/2006/relationships/tags" Target="../tags/tag529.xml"/><Relationship Id="rId35" Type="http://schemas.openxmlformats.org/officeDocument/2006/relationships/tags" Target="../tags/tag534.xml"/><Relationship Id="rId43" Type="http://schemas.openxmlformats.org/officeDocument/2006/relationships/tags" Target="../tags/tag542.xml"/><Relationship Id="rId48" Type="http://schemas.openxmlformats.org/officeDocument/2006/relationships/notesSlide" Target="../notesSlides/notesSlide13.xml"/><Relationship Id="rId8" Type="http://schemas.openxmlformats.org/officeDocument/2006/relationships/tags" Target="../tags/tag507.xml"/><Relationship Id="rId51" Type="http://schemas.openxmlformats.org/officeDocument/2006/relationships/chart" Target="../charts/chart11.xml"/><Relationship Id="rId3" Type="http://schemas.openxmlformats.org/officeDocument/2006/relationships/tags" Target="../tags/tag502.xml"/><Relationship Id="rId12" Type="http://schemas.openxmlformats.org/officeDocument/2006/relationships/tags" Target="../tags/tag511.xml"/><Relationship Id="rId17" Type="http://schemas.openxmlformats.org/officeDocument/2006/relationships/tags" Target="../tags/tag516.xml"/><Relationship Id="rId25" Type="http://schemas.openxmlformats.org/officeDocument/2006/relationships/tags" Target="../tags/tag524.xml"/><Relationship Id="rId33" Type="http://schemas.openxmlformats.org/officeDocument/2006/relationships/tags" Target="../tags/tag532.xml"/><Relationship Id="rId38" Type="http://schemas.openxmlformats.org/officeDocument/2006/relationships/tags" Target="../tags/tag537.xml"/><Relationship Id="rId46" Type="http://schemas.openxmlformats.org/officeDocument/2006/relationships/tags" Target="../tags/tag545.xml"/><Relationship Id="rId20" Type="http://schemas.openxmlformats.org/officeDocument/2006/relationships/tags" Target="../tags/tag519.xml"/><Relationship Id="rId41" Type="http://schemas.openxmlformats.org/officeDocument/2006/relationships/tags" Target="../tags/tag540.xml"/><Relationship Id="rId1" Type="http://schemas.openxmlformats.org/officeDocument/2006/relationships/tags" Target="../tags/tag500.xml"/><Relationship Id="rId6" Type="http://schemas.openxmlformats.org/officeDocument/2006/relationships/tags" Target="../tags/tag50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558.xml"/><Relationship Id="rId18" Type="http://schemas.openxmlformats.org/officeDocument/2006/relationships/tags" Target="../tags/tag563.xml"/><Relationship Id="rId26" Type="http://schemas.openxmlformats.org/officeDocument/2006/relationships/tags" Target="../tags/tag571.xml"/><Relationship Id="rId21" Type="http://schemas.openxmlformats.org/officeDocument/2006/relationships/tags" Target="../tags/tag566.xml"/><Relationship Id="rId34" Type="http://schemas.openxmlformats.org/officeDocument/2006/relationships/notesSlide" Target="../notesSlides/notesSlide14.xml"/><Relationship Id="rId7" Type="http://schemas.openxmlformats.org/officeDocument/2006/relationships/tags" Target="../tags/tag552.xml"/><Relationship Id="rId12" Type="http://schemas.openxmlformats.org/officeDocument/2006/relationships/tags" Target="../tags/tag557.xml"/><Relationship Id="rId17" Type="http://schemas.openxmlformats.org/officeDocument/2006/relationships/tags" Target="../tags/tag562.xml"/><Relationship Id="rId25" Type="http://schemas.openxmlformats.org/officeDocument/2006/relationships/tags" Target="../tags/tag570.xml"/><Relationship Id="rId33" Type="http://schemas.openxmlformats.org/officeDocument/2006/relationships/slideLayout" Target="../slideLayouts/slideLayout9.xml"/><Relationship Id="rId2" Type="http://schemas.openxmlformats.org/officeDocument/2006/relationships/tags" Target="../tags/tag547.xml"/><Relationship Id="rId16" Type="http://schemas.openxmlformats.org/officeDocument/2006/relationships/tags" Target="../tags/tag561.xml"/><Relationship Id="rId20" Type="http://schemas.openxmlformats.org/officeDocument/2006/relationships/tags" Target="../tags/tag565.xml"/><Relationship Id="rId29" Type="http://schemas.openxmlformats.org/officeDocument/2006/relationships/tags" Target="../tags/tag574.xml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11" Type="http://schemas.openxmlformats.org/officeDocument/2006/relationships/tags" Target="../tags/tag556.xml"/><Relationship Id="rId24" Type="http://schemas.openxmlformats.org/officeDocument/2006/relationships/tags" Target="../tags/tag569.xml"/><Relationship Id="rId32" Type="http://schemas.openxmlformats.org/officeDocument/2006/relationships/tags" Target="../tags/tag577.xml"/><Relationship Id="rId37" Type="http://schemas.openxmlformats.org/officeDocument/2006/relationships/chart" Target="../charts/chart12.xml"/><Relationship Id="rId5" Type="http://schemas.openxmlformats.org/officeDocument/2006/relationships/tags" Target="../tags/tag550.xml"/><Relationship Id="rId15" Type="http://schemas.openxmlformats.org/officeDocument/2006/relationships/tags" Target="../tags/tag560.xml"/><Relationship Id="rId23" Type="http://schemas.openxmlformats.org/officeDocument/2006/relationships/tags" Target="../tags/tag568.xml"/><Relationship Id="rId28" Type="http://schemas.openxmlformats.org/officeDocument/2006/relationships/tags" Target="../tags/tag573.xml"/><Relationship Id="rId36" Type="http://schemas.openxmlformats.org/officeDocument/2006/relationships/image" Target="../media/image3.emf"/><Relationship Id="rId10" Type="http://schemas.openxmlformats.org/officeDocument/2006/relationships/tags" Target="../tags/tag555.xml"/><Relationship Id="rId19" Type="http://schemas.openxmlformats.org/officeDocument/2006/relationships/tags" Target="../tags/tag564.xml"/><Relationship Id="rId31" Type="http://schemas.openxmlformats.org/officeDocument/2006/relationships/tags" Target="../tags/tag576.xml"/><Relationship Id="rId4" Type="http://schemas.openxmlformats.org/officeDocument/2006/relationships/tags" Target="../tags/tag549.xml"/><Relationship Id="rId9" Type="http://schemas.openxmlformats.org/officeDocument/2006/relationships/tags" Target="../tags/tag554.xml"/><Relationship Id="rId14" Type="http://schemas.openxmlformats.org/officeDocument/2006/relationships/tags" Target="../tags/tag559.xml"/><Relationship Id="rId22" Type="http://schemas.openxmlformats.org/officeDocument/2006/relationships/tags" Target="../tags/tag567.xml"/><Relationship Id="rId27" Type="http://schemas.openxmlformats.org/officeDocument/2006/relationships/tags" Target="../tags/tag572.xml"/><Relationship Id="rId30" Type="http://schemas.openxmlformats.org/officeDocument/2006/relationships/tags" Target="../tags/tag575.xml"/><Relationship Id="rId35" Type="http://schemas.openxmlformats.org/officeDocument/2006/relationships/oleObject" Target="../embeddings/oleObject31.bin"/><Relationship Id="rId8" Type="http://schemas.openxmlformats.org/officeDocument/2006/relationships/tags" Target="../tags/tag553.xml"/><Relationship Id="rId3" Type="http://schemas.openxmlformats.org/officeDocument/2006/relationships/tags" Target="../tags/tag548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590.xml"/><Relationship Id="rId18" Type="http://schemas.openxmlformats.org/officeDocument/2006/relationships/tags" Target="../tags/tag595.xml"/><Relationship Id="rId26" Type="http://schemas.openxmlformats.org/officeDocument/2006/relationships/tags" Target="../tags/tag603.xml"/><Relationship Id="rId39" Type="http://schemas.openxmlformats.org/officeDocument/2006/relationships/tags" Target="../tags/tag616.xml"/><Relationship Id="rId21" Type="http://schemas.openxmlformats.org/officeDocument/2006/relationships/tags" Target="../tags/tag598.xml"/><Relationship Id="rId34" Type="http://schemas.openxmlformats.org/officeDocument/2006/relationships/tags" Target="../tags/tag611.xml"/><Relationship Id="rId42" Type="http://schemas.openxmlformats.org/officeDocument/2006/relationships/tags" Target="../tags/tag619.xml"/><Relationship Id="rId47" Type="http://schemas.openxmlformats.org/officeDocument/2006/relationships/notesSlide" Target="../notesSlides/notesSlide15.xml"/><Relationship Id="rId50" Type="http://schemas.openxmlformats.org/officeDocument/2006/relationships/chart" Target="../charts/chart13.xml"/><Relationship Id="rId7" Type="http://schemas.openxmlformats.org/officeDocument/2006/relationships/tags" Target="../tags/tag584.xml"/><Relationship Id="rId2" Type="http://schemas.openxmlformats.org/officeDocument/2006/relationships/tags" Target="../tags/tag579.xml"/><Relationship Id="rId16" Type="http://schemas.openxmlformats.org/officeDocument/2006/relationships/tags" Target="../tags/tag593.xml"/><Relationship Id="rId29" Type="http://schemas.openxmlformats.org/officeDocument/2006/relationships/tags" Target="../tags/tag606.xml"/><Relationship Id="rId11" Type="http://schemas.openxmlformats.org/officeDocument/2006/relationships/tags" Target="../tags/tag588.xml"/><Relationship Id="rId24" Type="http://schemas.openxmlformats.org/officeDocument/2006/relationships/tags" Target="../tags/tag601.xml"/><Relationship Id="rId32" Type="http://schemas.openxmlformats.org/officeDocument/2006/relationships/tags" Target="../tags/tag609.xml"/><Relationship Id="rId37" Type="http://schemas.openxmlformats.org/officeDocument/2006/relationships/tags" Target="../tags/tag614.xml"/><Relationship Id="rId40" Type="http://schemas.openxmlformats.org/officeDocument/2006/relationships/tags" Target="../tags/tag617.xml"/><Relationship Id="rId45" Type="http://schemas.openxmlformats.org/officeDocument/2006/relationships/tags" Target="../tags/tag622.xml"/><Relationship Id="rId5" Type="http://schemas.openxmlformats.org/officeDocument/2006/relationships/tags" Target="../tags/tag582.xml"/><Relationship Id="rId15" Type="http://schemas.openxmlformats.org/officeDocument/2006/relationships/tags" Target="../tags/tag592.xml"/><Relationship Id="rId23" Type="http://schemas.openxmlformats.org/officeDocument/2006/relationships/tags" Target="../tags/tag600.xml"/><Relationship Id="rId28" Type="http://schemas.openxmlformats.org/officeDocument/2006/relationships/tags" Target="../tags/tag605.xml"/><Relationship Id="rId36" Type="http://schemas.openxmlformats.org/officeDocument/2006/relationships/tags" Target="../tags/tag613.xml"/><Relationship Id="rId49" Type="http://schemas.openxmlformats.org/officeDocument/2006/relationships/image" Target="../media/image3.emf"/><Relationship Id="rId10" Type="http://schemas.openxmlformats.org/officeDocument/2006/relationships/tags" Target="../tags/tag587.xml"/><Relationship Id="rId19" Type="http://schemas.openxmlformats.org/officeDocument/2006/relationships/tags" Target="../tags/tag596.xml"/><Relationship Id="rId31" Type="http://schemas.openxmlformats.org/officeDocument/2006/relationships/tags" Target="../tags/tag608.xml"/><Relationship Id="rId44" Type="http://schemas.openxmlformats.org/officeDocument/2006/relationships/tags" Target="../tags/tag621.xml"/><Relationship Id="rId52" Type="http://schemas.openxmlformats.org/officeDocument/2006/relationships/chart" Target="../charts/chart15.xml"/><Relationship Id="rId4" Type="http://schemas.openxmlformats.org/officeDocument/2006/relationships/tags" Target="../tags/tag581.xml"/><Relationship Id="rId9" Type="http://schemas.openxmlformats.org/officeDocument/2006/relationships/tags" Target="../tags/tag586.xml"/><Relationship Id="rId14" Type="http://schemas.openxmlformats.org/officeDocument/2006/relationships/tags" Target="../tags/tag591.xml"/><Relationship Id="rId22" Type="http://schemas.openxmlformats.org/officeDocument/2006/relationships/tags" Target="../tags/tag599.xml"/><Relationship Id="rId27" Type="http://schemas.openxmlformats.org/officeDocument/2006/relationships/tags" Target="../tags/tag604.xml"/><Relationship Id="rId30" Type="http://schemas.openxmlformats.org/officeDocument/2006/relationships/tags" Target="../tags/tag607.xml"/><Relationship Id="rId35" Type="http://schemas.openxmlformats.org/officeDocument/2006/relationships/tags" Target="../tags/tag612.xml"/><Relationship Id="rId43" Type="http://schemas.openxmlformats.org/officeDocument/2006/relationships/tags" Target="../tags/tag620.xml"/><Relationship Id="rId48" Type="http://schemas.openxmlformats.org/officeDocument/2006/relationships/oleObject" Target="../embeddings/oleObject32.bin"/><Relationship Id="rId8" Type="http://schemas.openxmlformats.org/officeDocument/2006/relationships/tags" Target="../tags/tag585.xml"/><Relationship Id="rId51" Type="http://schemas.openxmlformats.org/officeDocument/2006/relationships/chart" Target="../charts/chart14.xml"/><Relationship Id="rId3" Type="http://schemas.openxmlformats.org/officeDocument/2006/relationships/tags" Target="../tags/tag580.xml"/><Relationship Id="rId12" Type="http://schemas.openxmlformats.org/officeDocument/2006/relationships/tags" Target="../tags/tag589.xml"/><Relationship Id="rId17" Type="http://schemas.openxmlformats.org/officeDocument/2006/relationships/tags" Target="../tags/tag594.xml"/><Relationship Id="rId25" Type="http://schemas.openxmlformats.org/officeDocument/2006/relationships/tags" Target="../tags/tag602.xml"/><Relationship Id="rId33" Type="http://schemas.openxmlformats.org/officeDocument/2006/relationships/tags" Target="../tags/tag610.xml"/><Relationship Id="rId38" Type="http://schemas.openxmlformats.org/officeDocument/2006/relationships/tags" Target="../tags/tag615.xml"/><Relationship Id="rId46" Type="http://schemas.openxmlformats.org/officeDocument/2006/relationships/slideLayout" Target="../slideLayouts/slideLayout9.xml"/><Relationship Id="rId20" Type="http://schemas.openxmlformats.org/officeDocument/2006/relationships/tags" Target="../tags/tag597.xml"/><Relationship Id="rId41" Type="http://schemas.openxmlformats.org/officeDocument/2006/relationships/tags" Target="../tags/tag618.xml"/><Relationship Id="rId1" Type="http://schemas.openxmlformats.org/officeDocument/2006/relationships/tags" Target="../tags/tag578.xml"/><Relationship Id="rId6" Type="http://schemas.openxmlformats.org/officeDocument/2006/relationships/tags" Target="../tags/tag58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635.xml"/><Relationship Id="rId18" Type="http://schemas.openxmlformats.org/officeDocument/2006/relationships/tags" Target="../tags/tag640.xml"/><Relationship Id="rId26" Type="http://schemas.openxmlformats.org/officeDocument/2006/relationships/tags" Target="../tags/tag648.xml"/><Relationship Id="rId39" Type="http://schemas.openxmlformats.org/officeDocument/2006/relationships/notesSlide" Target="../notesSlides/notesSlide16.xml"/><Relationship Id="rId21" Type="http://schemas.openxmlformats.org/officeDocument/2006/relationships/tags" Target="../tags/tag643.xml"/><Relationship Id="rId34" Type="http://schemas.openxmlformats.org/officeDocument/2006/relationships/tags" Target="../tags/tag656.xml"/><Relationship Id="rId42" Type="http://schemas.openxmlformats.org/officeDocument/2006/relationships/chart" Target="../charts/chart16.xml"/><Relationship Id="rId7" Type="http://schemas.openxmlformats.org/officeDocument/2006/relationships/tags" Target="../tags/tag629.xml"/><Relationship Id="rId2" Type="http://schemas.openxmlformats.org/officeDocument/2006/relationships/tags" Target="../tags/tag624.xml"/><Relationship Id="rId16" Type="http://schemas.openxmlformats.org/officeDocument/2006/relationships/tags" Target="../tags/tag638.xml"/><Relationship Id="rId20" Type="http://schemas.openxmlformats.org/officeDocument/2006/relationships/tags" Target="../tags/tag642.xml"/><Relationship Id="rId29" Type="http://schemas.openxmlformats.org/officeDocument/2006/relationships/tags" Target="../tags/tag651.xml"/><Relationship Id="rId41" Type="http://schemas.openxmlformats.org/officeDocument/2006/relationships/image" Target="../media/image3.emf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tags" Target="../tags/tag633.xml"/><Relationship Id="rId24" Type="http://schemas.openxmlformats.org/officeDocument/2006/relationships/tags" Target="../tags/tag646.xml"/><Relationship Id="rId32" Type="http://schemas.openxmlformats.org/officeDocument/2006/relationships/tags" Target="../tags/tag654.xml"/><Relationship Id="rId37" Type="http://schemas.openxmlformats.org/officeDocument/2006/relationships/tags" Target="../tags/tag659.xml"/><Relationship Id="rId40" Type="http://schemas.openxmlformats.org/officeDocument/2006/relationships/oleObject" Target="../embeddings/oleObject33.bin"/><Relationship Id="rId5" Type="http://schemas.openxmlformats.org/officeDocument/2006/relationships/tags" Target="../tags/tag627.xml"/><Relationship Id="rId15" Type="http://schemas.openxmlformats.org/officeDocument/2006/relationships/tags" Target="../tags/tag637.xml"/><Relationship Id="rId23" Type="http://schemas.openxmlformats.org/officeDocument/2006/relationships/tags" Target="../tags/tag645.xml"/><Relationship Id="rId28" Type="http://schemas.openxmlformats.org/officeDocument/2006/relationships/tags" Target="../tags/tag650.xml"/><Relationship Id="rId36" Type="http://schemas.openxmlformats.org/officeDocument/2006/relationships/tags" Target="../tags/tag658.xml"/><Relationship Id="rId10" Type="http://schemas.openxmlformats.org/officeDocument/2006/relationships/tags" Target="../tags/tag632.xml"/><Relationship Id="rId19" Type="http://schemas.openxmlformats.org/officeDocument/2006/relationships/tags" Target="../tags/tag641.xml"/><Relationship Id="rId31" Type="http://schemas.openxmlformats.org/officeDocument/2006/relationships/tags" Target="../tags/tag653.xml"/><Relationship Id="rId44" Type="http://schemas.openxmlformats.org/officeDocument/2006/relationships/chart" Target="../charts/chart18.xml"/><Relationship Id="rId4" Type="http://schemas.openxmlformats.org/officeDocument/2006/relationships/tags" Target="../tags/tag626.xml"/><Relationship Id="rId9" Type="http://schemas.openxmlformats.org/officeDocument/2006/relationships/tags" Target="../tags/tag631.xml"/><Relationship Id="rId14" Type="http://schemas.openxmlformats.org/officeDocument/2006/relationships/tags" Target="../tags/tag636.xml"/><Relationship Id="rId22" Type="http://schemas.openxmlformats.org/officeDocument/2006/relationships/tags" Target="../tags/tag644.xml"/><Relationship Id="rId27" Type="http://schemas.openxmlformats.org/officeDocument/2006/relationships/tags" Target="../tags/tag649.xml"/><Relationship Id="rId30" Type="http://schemas.openxmlformats.org/officeDocument/2006/relationships/tags" Target="../tags/tag652.xml"/><Relationship Id="rId35" Type="http://schemas.openxmlformats.org/officeDocument/2006/relationships/tags" Target="../tags/tag657.xml"/><Relationship Id="rId43" Type="http://schemas.openxmlformats.org/officeDocument/2006/relationships/chart" Target="../charts/chart17.xml"/><Relationship Id="rId8" Type="http://schemas.openxmlformats.org/officeDocument/2006/relationships/tags" Target="../tags/tag630.xml"/><Relationship Id="rId3" Type="http://schemas.openxmlformats.org/officeDocument/2006/relationships/tags" Target="../tags/tag625.xml"/><Relationship Id="rId12" Type="http://schemas.openxmlformats.org/officeDocument/2006/relationships/tags" Target="../tags/tag634.xml"/><Relationship Id="rId17" Type="http://schemas.openxmlformats.org/officeDocument/2006/relationships/tags" Target="../tags/tag639.xml"/><Relationship Id="rId25" Type="http://schemas.openxmlformats.org/officeDocument/2006/relationships/tags" Target="../tags/tag647.xml"/><Relationship Id="rId33" Type="http://schemas.openxmlformats.org/officeDocument/2006/relationships/tags" Target="../tags/tag655.xml"/><Relationship Id="rId38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672.xml"/><Relationship Id="rId18" Type="http://schemas.openxmlformats.org/officeDocument/2006/relationships/tags" Target="../tags/tag677.xml"/><Relationship Id="rId26" Type="http://schemas.openxmlformats.org/officeDocument/2006/relationships/tags" Target="../tags/tag685.xml"/><Relationship Id="rId39" Type="http://schemas.openxmlformats.org/officeDocument/2006/relationships/oleObject" Target="../embeddings/oleObject34.bin"/><Relationship Id="rId21" Type="http://schemas.openxmlformats.org/officeDocument/2006/relationships/tags" Target="../tags/tag680.xml"/><Relationship Id="rId34" Type="http://schemas.openxmlformats.org/officeDocument/2006/relationships/tags" Target="../tags/tag693.xml"/><Relationship Id="rId7" Type="http://schemas.openxmlformats.org/officeDocument/2006/relationships/tags" Target="../tags/tag666.xml"/><Relationship Id="rId2" Type="http://schemas.openxmlformats.org/officeDocument/2006/relationships/tags" Target="../tags/tag661.xml"/><Relationship Id="rId16" Type="http://schemas.openxmlformats.org/officeDocument/2006/relationships/tags" Target="../tags/tag675.xml"/><Relationship Id="rId20" Type="http://schemas.openxmlformats.org/officeDocument/2006/relationships/tags" Target="../tags/tag679.xml"/><Relationship Id="rId29" Type="http://schemas.openxmlformats.org/officeDocument/2006/relationships/tags" Target="../tags/tag688.xml"/><Relationship Id="rId41" Type="http://schemas.openxmlformats.org/officeDocument/2006/relationships/chart" Target="../charts/chart19.xml"/><Relationship Id="rId1" Type="http://schemas.openxmlformats.org/officeDocument/2006/relationships/tags" Target="../tags/tag660.xml"/><Relationship Id="rId6" Type="http://schemas.openxmlformats.org/officeDocument/2006/relationships/tags" Target="../tags/tag665.xml"/><Relationship Id="rId11" Type="http://schemas.openxmlformats.org/officeDocument/2006/relationships/tags" Target="../tags/tag670.xml"/><Relationship Id="rId24" Type="http://schemas.openxmlformats.org/officeDocument/2006/relationships/tags" Target="../tags/tag683.xml"/><Relationship Id="rId32" Type="http://schemas.openxmlformats.org/officeDocument/2006/relationships/tags" Target="../tags/tag691.xml"/><Relationship Id="rId37" Type="http://schemas.openxmlformats.org/officeDocument/2006/relationships/slideLayout" Target="../slideLayouts/slideLayout9.xml"/><Relationship Id="rId40" Type="http://schemas.openxmlformats.org/officeDocument/2006/relationships/image" Target="../media/image3.emf"/><Relationship Id="rId5" Type="http://schemas.openxmlformats.org/officeDocument/2006/relationships/tags" Target="../tags/tag664.xml"/><Relationship Id="rId15" Type="http://schemas.openxmlformats.org/officeDocument/2006/relationships/tags" Target="../tags/tag674.xml"/><Relationship Id="rId23" Type="http://schemas.openxmlformats.org/officeDocument/2006/relationships/tags" Target="../tags/tag682.xml"/><Relationship Id="rId28" Type="http://schemas.openxmlformats.org/officeDocument/2006/relationships/tags" Target="../tags/tag687.xml"/><Relationship Id="rId36" Type="http://schemas.openxmlformats.org/officeDocument/2006/relationships/tags" Target="../tags/tag695.xml"/><Relationship Id="rId10" Type="http://schemas.openxmlformats.org/officeDocument/2006/relationships/tags" Target="../tags/tag669.xml"/><Relationship Id="rId19" Type="http://schemas.openxmlformats.org/officeDocument/2006/relationships/tags" Target="../tags/tag678.xml"/><Relationship Id="rId31" Type="http://schemas.openxmlformats.org/officeDocument/2006/relationships/tags" Target="../tags/tag690.xml"/><Relationship Id="rId4" Type="http://schemas.openxmlformats.org/officeDocument/2006/relationships/tags" Target="../tags/tag663.xml"/><Relationship Id="rId9" Type="http://schemas.openxmlformats.org/officeDocument/2006/relationships/tags" Target="../tags/tag668.xml"/><Relationship Id="rId14" Type="http://schemas.openxmlformats.org/officeDocument/2006/relationships/tags" Target="../tags/tag673.xml"/><Relationship Id="rId22" Type="http://schemas.openxmlformats.org/officeDocument/2006/relationships/tags" Target="../tags/tag681.xml"/><Relationship Id="rId27" Type="http://schemas.openxmlformats.org/officeDocument/2006/relationships/tags" Target="../tags/tag686.xml"/><Relationship Id="rId30" Type="http://schemas.openxmlformats.org/officeDocument/2006/relationships/tags" Target="../tags/tag689.xml"/><Relationship Id="rId35" Type="http://schemas.openxmlformats.org/officeDocument/2006/relationships/tags" Target="../tags/tag694.xml"/><Relationship Id="rId8" Type="http://schemas.openxmlformats.org/officeDocument/2006/relationships/tags" Target="../tags/tag667.xml"/><Relationship Id="rId3" Type="http://schemas.openxmlformats.org/officeDocument/2006/relationships/tags" Target="../tags/tag662.xml"/><Relationship Id="rId12" Type="http://schemas.openxmlformats.org/officeDocument/2006/relationships/tags" Target="../tags/tag671.xml"/><Relationship Id="rId17" Type="http://schemas.openxmlformats.org/officeDocument/2006/relationships/tags" Target="../tags/tag676.xml"/><Relationship Id="rId25" Type="http://schemas.openxmlformats.org/officeDocument/2006/relationships/tags" Target="../tags/tag684.xml"/><Relationship Id="rId33" Type="http://schemas.openxmlformats.org/officeDocument/2006/relationships/tags" Target="../tags/tag692.xml"/><Relationship Id="rId38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708.xml"/><Relationship Id="rId18" Type="http://schemas.openxmlformats.org/officeDocument/2006/relationships/tags" Target="../tags/tag713.xml"/><Relationship Id="rId26" Type="http://schemas.openxmlformats.org/officeDocument/2006/relationships/tags" Target="../tags/tag721.xml"/><Relationship Id="rId39" Type="http://schemas.openxmlformats.org/officeDocument/2006/relationships/tags" Target="../tags/tag734.xml"/><Relationship Id="rId21" Type="http://schemas.openxmlformats.org/officeDocument/2006/relationships/tags" Target="../tags/tag716.xml"/><Relationship Id="rId34" Type="http://schemas.openxmlformats.org/officeDocument/2006/relationships/tags" Target="../tags/tag729.xml"/><Relationship Id="rId42" Type="http://schemas.openxmlformats.org/officeDocument/2006/relationships/tags" Target="../tags/tag737.xml"/><Relationship Id="rId47" Type="http://schemas.openxmlformats.org/officeDocument/2006/relationships/tags" Target="../tags/tag742.xml"/><Relationship Id="rId50" Type="http://schemas.openxmlformats.org/officeDocument/2006/relationships/tags" Target="../tags/tag745.xml"/><Relationship Id="rId55" Type="http://schemas.openxmlformats.org/officeDocument/2006/relationships/slideLayout" Target="../slideLayouts/slideLayout9.xml"/><Relationship Id="rId7" Type="http://schemas.openxmlformats.org/officeDocument/2006/relationships/tags" Target="../tags/tag702.xml"/><Relationship Id="rId2" Type="http://schemas.openxmlformats.org/officeDocument/2006/relationships/tags" Target="../tags/tag697.xml"/><Relationship Id="rId16" Type="http://schemas.openxmlformats.org/officeDocument/2006/relationships/tags" Target="../tags/tag711.xml"/><Relationship Id="rId29" Type="http://schemas.openxmlformats.org/officeDocument/2006/relationships/tags" Target="../tags/tag724.xml"/><Relationship Id="rId11" Type="http://schemas.openxmlformats.org/officeDocument/2006/relationships/tags" Target="../tags/tag706.xml"/><Relationship Id="rId24" Type="http://schemas.openxmlformats.org/officeDocument/2006/relationships/tags" Target="../tags/tag719.xml"/><Relationship Id="rId32" Type="http://schemas.openxmlformats.org/officeDocument/2006/relationships/tags" Target="../tags/tag727.xml"/><Relationship Id="rId37" Type="http://schemas.openxmlformats.org/officeDocument/2006/relationships/tags" Target="../tags/tag732.xml"/><Relationship Id="rId40" Type="http://schemas.openxmlformats.org/officeDocument/2006/relationships/tags" Target="../tags/tag735.xml"/><Relationship Id="rId45" Type="http://schemas.openxmlformats.org/officeDocument/2006/relationships/tags" Target="../tags/tag740.xml"/><Relationship Id="rId53" Type="http://schemas.openxmlformats.org/officeDocument/2006/relationships/tags" Target="../tags/tag748.xml"/><Relationship Id="rId58" Type="http://schemas.openxmlformats.org/officeDocument/2006/relationships/image" Target="../media/image3.emf"/><Relationship Id="rId5" Type="http://schemas.openxmlformats.org/officeDocument/2006/relationships/tags" Target="../tags/tag700.xml"/><Relationship Id="rId19" Type="http://schemas.openxmlformats.org/officeDocument/2006/relationships/tags" Target="../tags/tag714.xml"/><Relationship Id="rId4" Type="http://schemas.openxmlformats.org/officeDocument/2006/relationships/tags" Target="../tags/tag699.xml"/><Relationship Id="rId9" Type="http://schemas.openxmlformats.org/officeDocument/2006/relationships/tags" Target="../tags/tag704.xml"/><Relationship Id="rId14" Type="http://schemas.openxmlformats.org/officeDocument/2006/relationships/tags" Target="../tags/tag709.xml"/><Relationship Id="rId22" Type="http://schemas.openxmlformats.org/officeDocument/2006/relationships/tags" Target="../tags/tag717.xml"/><Relationship Id="rId27" Type="http://schemas.openxmlformats.org/officeDocument/2006/relationships/tags" Target="../tags/tag722.xml"/><Relationship Id="rId30" Type="http://schemas.openxmlformats.org/officeDocument/2006/relationships/tags" Target="../tags/tag725.xml"/><Relationship Id="rId35" Type="http://schemas.openxmlformats.org/officeDocument/2006/relationships/tags" Target="../tags/tag730.xml"/><Relationship Id="rId43" Type="http://schemas.openxmlformats.org/officeDocument/2006/relationships/tags" Target="../tags/tag738.xml"/><Relationship Id="rId48" Type="http://schemas.openxmlformats.org/officeDocument/2006/relationships/tags" Target="../tags/tag743.xml"/><Relationship Id="rId56" Type="http://schemas.openxmlformats.org/officeDocument/2006/relationships/notesSlide" Target="../notesSlides/notesSlide18.xml"/><Relationship Id="rId8" Type="http://schemas.openxmlformats.org/officeDocument/2006/relationships/tags" Target="../tags/tag703.xml"/><Relationship Id="rId51" Type="http://schemas.openxmlformats.org/officeDocument/2006/relationships/tags" Target="../tags/tag746.xml"/><Relationship Id="rId3" Type="http://schemas.openxmlformats.org/officeDocument/2006/relationships/tags" Target="../tags/tag698.xml"/><Relationship Id="rId12" Type="http://schemas.openxmlformats.org/officeDocument/2006/relationships/tags" Target="../tags/tag707.xml"/><Relationship Id="rId17" Type="http://schemas.openxmlformats.org/officeDocument/2006/relationships/tags" Target="../tags/tag712.xml"/><Relationship Id="rId25" Type="http://schemas.openxmlformats.org/officeDocument/2006/relationships/tags" Target="../tags/tag720.xml"/><Relationship Id="rId33" Type="http://schemas.openxmlformats.org/officeDocument/2006/relationships/tags" Target="../tags/tag728.xml"/><Relationship Id="rId38" Type="http://schemas.openxmlformats.org/officeDocument/2006/relationships/tags" Target="../tags/tag733.xml"/><Relationship Id="rId46" Type="http://schemas.openxmlformats.org/officeDocument/2006/relationships/tags" Target="../tags/tag741.xml"/><Relationship Id="rId59" Type="http://schemas.openxmlformats.org/officeDocument/2006/relationships/chart" Target="../charts/chart20.xml"/><Relationship Id="rId20" Type="http://schemas.openxmlformats.org/officeDocument/2006/relationships/tags" Target="../tags/tag715.xml"/><Relationship Id="rId41" Type="http://schemas.openxmlformats.org/officeDocument/2006/relationships/tags" Target="../tags/tag736.xml"/><Relationship Id="rId54" Type="http://schemas.openxmlformats.org/officeDocument/2006/relationships/tags" Target="../tags/tag749.xml"/><Relationship Id="rId1" Type="http://schemas.openxmlformats.org/officeDocument/2006/relationships/tags" Target="../tags/tag696.xml"/><Relationship Id="rId6" Type="http://schemas.openxmlformats.org/officeDocument/2006/relationships/tags" Target="../tags/tag701.xml"/><Relationship Id="rId15" Type="http://schemas.openxmlformats.org/officeDocument/2006/relationships/tags" Target="../tags/tag710.xml"/><Relationship Id="rId23" Type="http://schemas.openxmlformats.org/officeDocument/2006/relationships/tags" Target="../tags/tag718.xml"/><Relationship Id="rId28" Type="http://schemas.openxmlformats.org/officeDocument/2006/relationships/tags" Target="../tags/tag723.xml"/><Relationship Id="rId36" Type="http://schemas.openxmlformats.org/officeDocument/2006/relationships/tags" Target="../tags/tag731.xml"/><Relationship Id="rId49" Type="http://schemas.openxmlformats.org/officeDocument/2006/relationships/tags" Target="../tags/tag744.xml"/><Relationship Id="rId57" Type="http://schemas.openxmlformats.org/officeDocument/2006/relationships/oleObject" Target="../embeddings/oleObject35.bin"/><Relationship Id="rId10" Type="http://schemas.openxmlformats.org/officeDocument/2006/relationships/tags" Target="../tags/tag705.xml"/><Relationship Id="rId31" Type="http://schemas.openxmlformats.org/officeDocument/2006/relationships/tags" Target="../tags/tag726.xml"/><Relationship Id="rId44" Type="http://schemas.openxmlformats.org/officeDocument/2006/relationships/tags" Target="../tags/tag739.xml"/><Relationship Id="rId52" Type="http://schemas.openxmlformats.org/officeDocument/2006/relationships/tags" Target="../tags/tag74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762.xml"/><Relationship Id="rId18" Type="http://schemas.openxmlformats.org/officeDocument/2006/relationships/tags" Target="../tags/tag767.xml"/><Relationship Id="rId26" Type="http://schemas.openxmlformats.org/officeDocument/2006/relationships/tags" Target="../tags/tag775.xml"/><Relationship Id="rId3" Type="http://schemas.openxmlformats.org/officeDocument/2006/relationships/tags" Target="../tags/tag752.xml"/><Relationship Id="rId21" Type="http://schemas.openxmlformats.org/officeDocument/2006/relationships/tags" Target="../tags/tag770.xml"/><Relationship Id="rId34" Type="http://schemas.openxmlformats.org/officeDocument/2006/relationships/oleObject" Target="../embeddings/oleObject36.bin"/><Relationship Id="rId7" Type="http://schemas.openxmlformats.org/officeDocument/2006/relationships/tags" Target="../tags/tag756.xml"/><Relationship Id="rId12" Type="http://schemas.openxmlformats.org/officeDocument/2006/relationships/tags" Target="../tags/tag761.xml"/><Relationship Id="rId17" Type="http://schemas.openxmlformats.org/officeDocument/2006/relationships/tags" Target="../tags/tag766.xml"/><Relationship Id="rId25" Type="http://schemas.openxmlformats.org/officeDocument/2006/relationships/tags" Target="../tags/tag774.xml"/><Relationship Id="rId33" Type="http://schemas.openxmlformats.org/officeDocument/2006/relationships/notesSlide" Target="../notesSlides/notesSlide19.xml"/><Relationship Id="rId2" Type="http://schemas.openxmlformats.org/officeDocument/2006/relationships/tags" Target="../tags/tag751.xml"/><Relationship Id="rId16" Type="http://schemas.openxmlformats.org/officeDocument/2006/relationships/tags" Target="../tags/tag765.xml"/><Relationship Id="rId20" Type="http://schemas.openxmlformats.org/officeDocument/2006/relationships/tags" Target="../tags/tag769.xml"/><Relationship Id="rId29" Type="http://schemas.openxmlformats.org/officeDocument/2006/relationships/tags" Target="../tags/tag778.xml"/><Relationship Id="rId1" Type="http://schemas.openxmlformats.org/officeDocument/2006/relationships/tags" Target="../tags/tag750.xml"/><Relationship Id="rId6" Type="http://schemas.openxmlformats.org/officeDocument/2006/relationships/tags" Target="../tags/tag755.xml"/><Relationship Id="rId11" Type="http://schemas.openxmlformats.org/officeDocument/2006/relationships/tags" Target="../tags/tag760.xml"/><Relationship Id="rId24" Type="http://schemas.openxmlformats.org/officeDocument/2006/relationships/tags" Target="../tags/tag773.xml"/><Relationship Id="rId32" Type="http://schemas.openxmlformats.org/officeDocument/2006/relationships/slideLayout" Target="../slideLayouts/slideLayout9.xml"/><Relationship Id="rId5" Type="http://schemas.openxmlformats.org/officeDocument/2006/relationships/tags" Target="../tags/tag754.xml"/><Relationship Id="rId15" Type="http://schemas.openxmlformats.org/officeDocument/2006/relationships/tags" Target="../tags/tag764.xml"/><Relationship Id="rId23" Type="http://schemas.openxmlformats.org/officeDocument/2006/relationships/tags" Target="../tags/tag772.xml"/><Relationship Id="rId28" Type="http://schemas.openxmlformats.org/officeDocument/2006/relationships/tags" Target="../tags/tag777.xml"/><Relationship Id="rId36" Type="http://schemas.openxmlformats.org/officeDocument/2006/relationships/chart" Target="../charts/chart21.xml"/><Relationship Id="rId10" Type="http://schemas.openxmlformats.org/officeDocument/2006/relationships/tags" Target="../tags/tag759.xml"/><Relationship Id="rId19" Type="http://schemas.openxmlformats.org/officeDocument/2006/relationships/tags" Target="../tags/tag768.xml"/><Relationship Id="rId31" Type="http://schemas.openxmlformats.org/officeDocument/2006/relationships/tags" Target="../tags/tag780.xml"/><Relationship Id="rId4" Type="http://schemas.openxmlformats.org/officeDocument/2006/relationships/tags" Target="../tags/tag753.xml"/><Relationship Id="rId9" Type="http://schemas.openxmlformats.org/officeDocument/2006/relationships/tags" Target="../tags/tag758.xml"/><Relationship Id="rId14" Type="http://schemas.openxmlformats.org/officeDocument/2006/relationships/tags" Target="../tags/tag763.xml"/><Relationship Id="rId22" Type="http://schemas.openxmlformats.org/officeDocument/2006/relationships/tags" Target="../tags/tag771.xml"/><Relationship Id="rId27" Type="http://schemas.openxmlformats.org/officeDocument/2006/relationships/tags" Target="../tags/tag776.xml"/><Relationship Id="rId30" Type="http://schemas.openxmlformats.org/officeDocument/2006/relationships/tags" Target="../tags/tag779.xml"/><Relationship Id="rId35" Type="http://schemas.openxmlformats.org/officeDocument/2006/relationships/image" Target="../media/image3.emf"/><Relationship Id="rId8" Type="http://schemas.openxmlformats.org/officeDocument/2006/relationships/tags" Target="../tags/tag7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hyperlink" Target="https://info.think-cell.com/abm-trial.html?utm_source=linkedin&amp;utm_medium=paid&amp;utm_campaign=pro-social-lgen-us-en-abm-062025-phase2&amp;utm_content=lgen-us-en-jt-finance-sip-top-cities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tags" Target="../tags/tag49.xml"/><Relationship Id="rId39" Type="http://schemas.openxmlformats.org/officeDocument/2006/relationships/tags" Target="../tags/tag62.xml"/><Relationship Id="rId21" Type="http://schemas.openxmlformats.org/officeDocument/2006/relationships/tags" Target="../tags/tag44.xml"/><Relationship Id="rId34" Type="http://schemas.openxmlformats.org/officeDocument/2006/relationships/tags" Target="../tags/tag57.xml"/><Relationship Id="rId42" Type="http://schemas.openxmlformats.org/officeDocument/2006/relationships/oleObject" Target="../embeddings/oleObject20.bin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29" Type="http://schemas.openxmlformats.org/officeDocument/2006/relationships/tags" Target="../tags/tag52.xml"/><Relationship Id="rId41" Type="http://schemas.openxmlformats.org/officeDocument/2006/relationships/notesSlide" Target="../notesSlides/notesSlide3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37" Type="http://schemas.openxmlformats.org/officeDocument/2006/relationships/tags" Target="../tags/tag60.xml"/><Relationship Id="rId40" Type="http://schemas.openxmlformats.org/officeDocument/2006/relationships/slideLayout" Target="../slideLayouts/slideLayout9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36" Type="http://schemas.openxmlformats.org/officeDocument/2006/relationships/tags" Target="../tags/tag59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31" Type="http://schemas.openxmlformats.org/officeDocument/2006/relationships/tags" Target="../tags/tag54.xml"/><Relationship Id="rId44" Type="http://schemas.openxmlformats.org/officeDocument/2006/relationships/chart" Target="../charts/chart1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tags" Target="../tags/tag58.xml"/><Relationship Id="rId43" Type="http://schemas.openxmlformats.org/officeDocument/2006/relationships/image" Target="../media/image3.emf"/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38" Type="http://schemas.openxmlformats.org/officeDocument/2006/relationships/tags" Target="../tags/tag61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88.xml"/><Relationship Id="rId21" Type="http://schemas.openxmlformats.org/officeDocument/2006/relationships/tags" Target="../tags/tag83.xml"/><Relationship Id="rId42" Type="http://schemas.openxmlformats.org/officeDocument/2006/relationships/tags" Target="../tags/tag104.xml"/><Relationship Id="rId47" Type="http://schemas.openxmlformats.org/officeDocument/2006/relationships/tags" Target="../tags/tag109.xml"/><Relationship Id="rId63" Type="http://schemas.openxmlformats.org/officeDocument/2006/relationships/tags" Target="../tags/tag125.xml"/><Relationship Id="rId68" Type="http://schemas.openxmlformats.org/officeDocument/2006/relationships/oleObject" Target="../embeddings/oleObject21.bin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9" Type="http://schemas.openxmlformats.org/officeDocument/2006/relationships/tags" Target="../tags/tag91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37" Type="http://schemas.openxmlformats.org/officeDocument/2006/relationships/tags" Target="../tags/tag99.xml"/><Relationship Id="rId40" Type="http://schemas.openxmlformats.org/officeDocument/2006/relationships/tags" Target="../tags/tag102.xml"/><Relationship Id="rId45" Type="http://schemas.openxmlformats.org/officeDocument/2006/relationships/tags" Target="../tags/tag107.xml"/><Relationship Id="rId53" Type="http://schemas.openxmlformats.org/officeDocument/2006/relationships/tags" Target="../tags/tag115.xml"/><Relationship Id="rId58" Type="http://schemas.openxmlformats.org/officeDocument/2006/relationships/tags" Target="../tags/tag120.xml"/><Relationship Id="rId66" Type="http://schemas.openxmlformats.org/officeDocument/2006/relationships/slideLayout" Target="../slideLayouts/slideLayout9.xml"/><Relationship Id="rId5" Type="http://schemas.openxmlformats.org/officeDocument/2006/relationships/tags" Target="../tags/tag67.xml"/><Relationship Id="rId61" Type="http://schemas.openxmlformats.org/officeDocument/2006/relationships/tags" Target="../tags/tag123.xml"/><Relationship Id="rId19" Type="http://schemas.openxmlformats.org/officeDocument/2006/relationships/tags" Target="../tags/tag8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tags" Target="../tags/tag97.xml"/><Relationship Id="rId43" Type="http://schemas.openxmlformats.org/officeDocument/2006/relationships/tags" Target="../tags/tag105.xml"/><Relationship Id="rId48" Type="http://schemas.openxmlformats.org/officeDocument/2006/relationships/tags" Target="../tags/tag110.xml"/><Relationship Id="rId56" Type="http://schemas.openxmlformats.org/officeDocument/2006/relationships/tags" Target="../tags/tag118.xml"/><Relationship Id="rId64" Type="http://schemas.openxmlformats.org/officeDocument/2006/relationships/tags" Target="../tags/tag126.xml"/><Relationship Id="rId69" Type="http://schemas.openxmlformats.org/officeDocument/2006/relationships/image" Target="../media/image3.emf"/><Relationship Id="rId8" Type="http://schemas.openxmlformats.org/officeDocument/2006/relationships/tags" Target="../tags/tag70.xml"/><Relationship Id="rId51" Type="http://schemas.openxmlformats.org/officeDocument/2006/relationships/tags" Target="../tags/tag113.xml"/><Relationship Id="rId3" Type="http://schemas.openxmlformats.org/officeDocument/2006/relationships/tags" Target="../tags/tag65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tags" Target="../tags/tag95.xml"/><Relationship Id="rId38" Type="http://schemas.openxmlformats.org/officeDocument/2006/relationships/tags" Target="../tags/tag100.xml"/><Relationship Id="rId46" Type="http://schemas.openxmlformats.org/officeDocument/2006/relationships/tags" Target="../tags/tag108.xml"/><Relationship Id="rId59" Type="http://schemas.openxmlformats.org/officeDocument/2006/relationships/tags" Target="../tags/tag121.xml"/><Relationship Id="rId67" Type="http://schemas.openxmlformats.org/officeDocument/2006/relationships/notesSlide" Target="../notesSlides/notesSlide4.xml"/><Relationship Id="rId20" Type="http://schemas.openxmlformats.org/officeDocument/2006/relationships/tags" Target="../tags/tag82.xml"/><Relationship Id="rId41" Type="http://schemas.openxmlformats.org/officeDocument/2006/relationships/tags" Target="../tags/tag103.xml"/><Relationship Id="rId54" Type="http://schemas.openxmlformats.org/officeDocument/2006/relationships/tags" Target="../tags/tag116.xml"/><Relationship Id="rId62" Type="http://schemas.openxmlformats.org/officeDocument/2006/relationships/tags" Target="../tags/tag124.xml"/><Relationship Id="rId70" Type="http://schemas.openxmlformats.org/officeDocument/2006/relationships/chart" Target="../charts/chart2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tags" Target="../tags/tag98.xml"/><Relationship Id="rId49" Type="http://schemas.openxmlformats.org/officeDocument/2006/relationships/tags" Target="../tags/tag111.xml"/><Relationship Id="rId57" Type="http://schemas.openxmlformats.org/officeDocument/2006/relationships/tags" Target="../tags/tag119.xml"/><Relationship Id="rId10" Type="http://schemas.openxmlformats.org/officeDocument/2006/relationships/tags" Target="../tags/tag72.xml"/><Relationship Id="rId31" Type="http://schemas.openxmlformats.org/officeDocument/2006/relationships/tags" Target="../tags/tag93.xml"/><Relationship Id="rId44" Type="http://schemas.openxmlformats.org/officeDocument/2006/relationships/tags" Target="../tags/tag106.xml"/><Relationship Id="rId52" Type="http://schemas.openxmlformats.org/officeDocument/2006/relationships/tags" Target="../tags/tag114.xml"/><Relationship Id="rId60" Type="http://schemas.openxmlformats.org/officeDocument/2006/relationships/tags" Target="../tags/tag122.xml"/><Relationship Id="rId65" Type="http://schemas.openxmlformats.org/officeDocument/2006/relationships/tags" Target="../tags/tag127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39" Type="http://schemas.openxmlformats.org/officeDocument/2006/relationships/tags" Target="../tags/tag101.xml"/><Relationship Id="rId34" Type="http://schemas.openxmlformats.org/officeDocument/2006/relationships/tags" Target="../tags/tag96.xml"/><Relationship Id="rId50" Type="http://schemas.openxmlformats.org/officeDocument/2006/relationships/tags" Target="../tags/tag112.xml"/><Relationship Id="rId55" Type="http://schemas.openxmlformats.org/officeDocument/2006/relationships/tags" Target="../tags/tag11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9" Type="http://schemas.openxmlformats.org/officeDocument/2006/relationships/tags" Target="../tags/tag166.xml"/><Relationship Id="rId21" Type="http://schemas.openxmlformats.org/officeDocument/2006/relationships/tags" Target="../tags/tag148.xml"/><Relationship Id="rId34" Type="http://schemas.openxmlformats.org/officeDocument/2006/relationships/tags" Target="../tags/tag161.xml"/><Relationship Id="rId42" Type="http://schemas.openxmlformats.org/officeDocument/2006/relationships/tags" Target="../tags/tag169.xml"/><Relationship Id="rId47" Type="http://schemas.openxmlformats.org/officeDocument/2006/relationships/tags" Target="../tags/tag174.xml"/><Relationship Id="rId50" Type="http://schemas.openxmlformats.org/officeDocument/2006/relationships/tags" Target="../tags/tag177.xml"/><Relationship Id="rId55" Type="http://schemas.openxmlformats.org/officeDocument/2006/relationships/slideLayout" Target="../slideLayouts/slideLayout9.xml"/><Relationship Id="rId7" Type="http://schemas.openxmlformats.org/officeDocument/2006/relationships/tags" Target="../tags/tag134.xml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9" Type="http://schemas.openxmlformats.org/officeDocument/2006/relationships/tags" Target="../tags/tag156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tags" Target="../tags/tag159.xml"/><Relationship Id="rId37" Type="http://schemas.openxmlformats.org/officeDocument/2006/relationships/tags" Target="../tags/tag164.xml"/><Relationship Id="rId40" Type="http://schemas.openxmlformats.org/officeDocument/2006/relationships/tags" Target="../tags/tag167.xml"/><Relationship Id="rId45" Type="http://schemas.openxmlformats.org/officeDocument/2006/relationships/tags" Target="../tags/tag172.xml"/><Relationship Id="rId53" Type="http://schemas.openxmlformats.org/officeDocument/2006/relationships/tags" Target="../tags/tag180.xml"/><Relationship Id="rId58" Type="http://schemas.openxmlformats.org/officeDocument/2006/relationships/image" Target="../media/image3.emf"/><Relationship Id="rId5" Type="http://schemas.openxmlformats.org/officeDocument/2006/relationships/tags" Target="../tags/tag132.xml"/><Relationship Id="rId19" Type="http://schemas.openxmlformats.org/officeDocument/2006/relationships/tags" Target="../tags/tag146.xml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tags" Target="../tags/tag157.xml"/><Relationship Id="rId35" Type="http://schemas.openxmlformats.org/officeDocument/2006/relationships/tags" Target="../tags/tag162.xml"/><Relationship Id="rId43" Type="http://schemas.openxmlformats.org/officeDocument/2006/relationships/tags" Target="../tags/tag170.xml"/><Relationship Id="rId48" Type="http://schemas.openxmlformats.org/officeDocument/2006/relationships/tags" Target="../tags/tag175.xml"/><Relationship Id="rId56" Type="http://schemas.openxmlformats.org/officeDocument/2006/relationships/notesSlide" Target="../notesSlides/notesSlide5.xml"/><Relationship Id="rId8" Type="http://schemas.openxmlformats.org/officeDocument/2006/relationships/tags" Target="../tags/tag135.xml"/><Relationship Id="rId51" Type="http://schemas.openxmlformats.org/officeDocument/2006/relationships/tags" Target="../tags/tag178.xml"/><Relationship Id="rId3" Type="http://schemas.openxmlformats.org/officeDocument/2006/relationships/tags" Target="../tags/tag130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tags" Target="../tags/tag160.xml"/><Relationship Id="rId38" Type="http://schemas.openxmlformats.org/officeDocument/2006/relationships/tags" Target="../tags/tag165.xml"/><Relationship Id="rId46" Type="http://schemas.openxmlformats.org/officeDocument/2006/relationships/tags" Target="../tags/tag173.xml"/><Relationship Id="rId59" Type="http://schemas.openxmlformats.org/officeDocument/2006/relationships/chart" Target="../charts/chart3.xml"/><Relationship Id="rId20" Type="http://schemas.openxmlformats.org/officeDocument/2006/relationships/tags" Target="../tags/tag147.xml"/><Relationship Id="rId41" Type="http://schemas.openxmlformats.org/officeDocument/2006/relationships/tags" Target="../tags/tag168.xml"/><Relationship Id="rId54" Type="http://schemas.openxmlformats.org/officeDocument/2006/relationships/tags" Target="../tags/tag181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36" Type="http://schemas.openxmlformats.org/officeDocument/2006/relationships/tags" Target="../tags/tag163.xml"/><Relationship Id="rId49" Type="http://schemas.openxmlformats.org/officeDocument/2006/relationships/tags" Target="../tags/tag176.xml"/><Relationship Id="rId57" Type="http://schemas.openxmlformats.org/officeDocument/2006/relationships/oleObject" Target="../embeddings/oleObject22.bin"/><Relationship Id="rId10" Type="http://schemas.openxmlformats.org/officeDocument/2006/relationships/tags" Target="../tags/tag137.xml"/><Relationship Id="rId31" Type="http://schemas.openxmlformats.org/officeDocument/2006/relationships/tags" Target="../tags/tag158.xml"/><Relationship Id="rId44" Type="http://schemas.openxmlformats.org/officeDocument/2006/relationships/tags" Target="../tags/tag171.xml"/><Relationship Id="rId52" Type="http://schemas.openxmlformats.org/officeDocument/2006/relationships/tags" Target="../tags/tag179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26" Type="http://schemas.openxmlformats.org/officeDocument/2006/relationships/tags" Target="../tags/tag207.xml"/><Relationship Id="rId39" Type="http://schemas.openxmlformats.org/officeDocument/2006/relationships/tags" Target="../tags/tag220.xml"/><Relationship Id="rId21" Type="http://schemas.openxmlformats.org/officeDocument/2006/relationships/tags" Target="../tags/tag202.xml"/><Relationship Id="rId34" Type="http://schemas.openxmlformats.org/officeDocument/2006/relationships/tags" Target="../tags/tag215.xml"/><Relationship Id="rId42" Type="http://schemas.openxmlformats.org/officeDocument/2006/relationships/tags" Target="../tags/tag223.xml"/><Relationship Id="rId47" Type="http://schemas.openxmlformats.org/officeDocument/2006/relationships/tags" Target="../tags/tag228.xml"/><Relationship Id="rId50" Type="http://schemas.openxmlformats.org/officeDocument/2006/relationships/tags" Target="../tags/tag231.xml"/><Relationship Id="rId55" Type="http://schemas.openxmlformats.org/officeDocument/2006/relationships/oleObject" Target="../embeddings/oleObject23.bin"/><Relationship Id="rId7" Type="http://schemas.openxmlformats.org/officeDocument/2006/relationships/tags" Target="../tags/tag188.xml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9" Type="http://schemas.openxmlformats.org/officeDocument/2006/relationships/tags" Target="../tags/tag210.xml"/><Relationship Id="rId11" Type="http://schemas.openxmlformats.org/officeDocument/2006/relationships/tags" Target="../tags/tag192.xml"/><Relationship Id="rId24" Type="http://schemas.openxmlformats.org/officeDocument/2006/relationships/tags" Target="../tags/tag205.xml"/><Relationship Id="rId32" Type="http://schemas.openxmlformats.org/officeDocument/2006/relationships/tags" Target="../tags/tag213.xml"/><Relationship Id="rId37" Type="http://schemas.openxmlformats.org/officeDocument/2006/relationships/tags" Target="../tags/tag218.xml"/><Relationship Id="rId40" Type="http://schemas.openxmlformats.org/officeDocument/2006/relationships/tags" Target="../tags/tag221.xml"/><Relationship Id="rId45" Type="http://schemas.openxmlformats.org/officeDocument/2006/relationships/tags" Target="../tags/tag226.xml"/><Relationship Id="rId53" Type="http://schemas.openxmlformats.org/officeDocument/2006/relationships/slideLayout" Target="../slideLayouts/slideLayout9.xml"/><Relationship Id="rId5" Type="http://schemas.openxmlformats.org/officeDocument/2006/relationships/tags" Target="../tags/tag186.xml"/><Relationship Id="rId19" Type="http://schemas.openxmlformats.org/officeDocument/2006/relationships/tags" Target="../tags/tag200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Relationship Id="rId22" Type="http://schemas.openxmlformats.org/officeDocument/2006/relationships/tags" Target="../tags/tag203.xml"/><Relationship Id="rId27" Type="http://schemas.openxmlformats.org/officeDocument/2006/relationships/tags" Target="../tags/tag208.xml"/><Relationship Id="rId30" Type="http://schemas.openxmlformats.org/officeDocument/2006/relationships/tags" Target="../tags/tag211.xml"/><Relationship Id="rId35" Type="http://schemas.openxmlformats.org/officeDocument/2006/relationships/tags" Target="../tags/tag216.xml"/><Relationship Id="rId43" Type="http://schemas.openxmlformats.org/officeDocument/2006/relationships/tags" Target="../tags/tag224.xml"/><Relationship Id="rId48" Type="http://schemas.openxmlformats.org/officeDocument/2006/relationships/tags" Target="../tags/tag229.xml"/><Relationship Id="rId56" Type="http://schemas.openxmlformats.org/officeDocument/2006/relationships/image" Target="../media/image3.emf"/><Relationship Id="rId8" Type="http://schemas.openxmlformats.org/officeDocument/2006/relationships/tags" Target="../tags/tag189.xml"/><Relationship Id="rId51" Type="http://schemas.openxmlformats.org/officeDocument/2006/relationships/tags" Target="../tags/tag232.xml"/><Relationship Id="rId3" Type="http://schemas.openxmlformats.org/officeDocument/2006/relationships/tags" Target="../tags/tag184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tags" Target="../tags/tag206.xml"/><Relationship Id="rId33" Type="http://schemas.openxmlformats.org/officeDocument/2006/relationships/tags" Target="../tags/tag214.xml"/><Relationship Id="rId38" Type="http://schemas.openxmlformats.org/officeDocument/2006/relationships/tags" Target="../tags/tag219.xml"/><Relationship Id="rId46" Type="http://schemas.openxmlformats.org/officeDocument/2006/relationships/tags" Target="../tags/tag227.xml"/><Relationship Id="rId20" Type="http://schemas.openxmlformats.org/officeDocument/2006/relationships/tags" Target="../tags/tag201.xml"/><Relationship Id="rId41" Type="http://schemas.openxmlformats.org/officeDocument/2006/relationships/tags" Target="../tags/tag222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5" Type="http://schemas.openxmlformats.org/officeDocument/2006/relationships/tags" Target="../tags/tag196.xml"/><Relationship Id="rId23" Type="http://schemas.openxmlformats.org/officeDocument/2006/relationships/tags" Target="../tags/tag204.xml"/><Relationship Id="rId28" Type="http://schemas.openxmlformats.org/officeDocument/2006/relationships/tags" Target="../tags/tag209.xml"/><Relationship Id="rId36" Type="http://schemas.openxmlformats.org/officeDocument/2006/relationships/tags" Target="../tags/tag217.xml"/><Relationship Id="rId49" Type="http://schemas.openxmlformats.org/officeDocument/2006/relationships/tags" Target="../tags/tag230.xml"/><Relationship Id="rId57" Type="http://schemas.openxmlformats.org/officeDocument/2006/relationships/chart" Target="../charts/chart4.xml"/><Relationship Id="rId10" Type="http://schemas.openxmlformats.org/officeDocument/2006/relationships/tags" Target="../tags/tag191.xml"/><Relationship Id="rId31" Type="http://schemas.openxmlformats.org/officeDocument/2006/relationships/tags" Target="../tags/tag212.xml"/><Relationship Id="rId44" Type="http://schemas.openxmlformats.org/officeDocument/2006/relationships/tags" Target="../tags/tag225.xml"/><Relationship Id="rId52" Type="http://schemas.openxmlformats.org/officeDocument/2006/relationships/tags" Target="../tags/tag233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59.xml"/><Relationship Id="rId21" Type="http://schemas.openxmlformats.org/officeDocument/2006/relationships/tags" Target="../tags/tag254.xml"/><Relationship Id="rId42" Type="http://schemas.openxmlformats.org/officeDocument/2006/relationships/tags" Target="../tags/tag275.xml"/><Relationship Id="rId47" Type="http://schemas.openxmlformats.org/officeDocument/2006/relationships/tags" Target="../tags/tag280.xml"/><Relationship Id="rId63" Type="http://schemas.openxmlformats.org/officeDocument/2006/relationships/tags" Target="../tags/tag296.xml"/><Relationship Id="rId68" Type="http://schemas.openxmlformats.org/officeDocument/2006/relationships/tags" Target="../tags/tag301.xml"/><Relationship Id="rId84" Type="http://schemas.openxmlformats.org/officeDocument/2006/relationships/oleObject" Target="../embeddings/oleObject24.bin"/><Relationship Id="rId16" Type="http://schemas.openxmlformats.org/officeDocument/2006/relationships/tags" Target="../tags/tag249.xml"/><Relationship Id="rId11" Type="http://schemas.openxmlformats.org/officeDocument/2006/relationships/tags" Target="../tags/tag244.xml"/><Relationship Id="rId32" Type="http://schemas.openxmlformats.org/officeDocument/2006/relationships/tags" Target="../tags/tag265.xml"/><Relationship Id="rId37" Type="http://schemas.openxmlformats.org/officeDocument/2006/relationships/tags" Target="../tags/tag270.xml"/><Relationship Id="rId53" Type="http://schemas.openxmlformats.org/officeDocument/2006/relationships/tags" Target="../tags/tag286.xml"/><Relationship Id="rId58" Type="http://schemas.openxmlformats.org/officeDocument/2006/relationships/tags" Target="../tags/tag291.xml"/><Relationship Id="rId74" Type="http://schemas.openxmlformats.org/officeDocument/2006/relationships/tags" Target="../tags/tag307.xml"/><Relationship Id="rId79" Type="http://schemas.openxmlformats.org/officeDocument/2006/relationships/tags" Target="../tags/tag312.xml"/><Relationship Id="rId5" Type="http://schemas.openxmlformats.org/officeDocument/2006/relationships/tags" Target="../tags/tag238.xml"/><Relationship Id="rId19" Type="http://schemas.openxmlformats.org/officeDocument/2006/relationships/tags" Target="../tags/tag252.xml"/><Relationship Id="rId14" Type="http://schemas.openxmlformats.org/officeDocument/2006/relationships/tags" Target="../tags/tag247.xml"/><Relationship Id="rId22" Type="http://schemas.openxmlformats.org/officeDocument/2006/relationships/tags" Target="../tags/tag255.xml"/><Relationship Id="rId27" Type="http://schemas.openxmlformats.org/officeDocument/2006/relationships/tags" Target="../tags/tag260.xml"/><Relationship Id="rId30" Type="http://schemas.openxmlformats.org/officeDocument/2006/relationships/tags" Target="../tags/tag263.xml"/><Relationship Id="rId35" Type="http://schemas.openxmlformats.org/officeDocument/2006/relationships/tags" Target="../tags/tag268.xml"/><Relationship Id="rId43" Type="http://schemas.openxmlformats.org/officeDocument/2006/relationships/tags" Target="../tags/tag276.xml"/><Relationship Id="rId48" Type="http://schemas.openxmlformats.org/officeDocument/2006/relationships/tags" Target="../tags/tag281.xml"/><Relationship Id="rId56" Type="http://schemas.openxmlformats.org/officeDocument/2006/relationships/tags" Target="../tags/tag289.xml"/><Relationship Id="rId64" Type="http://schemas.openxmlformats.org/officeDocument/2006/relationships/tags" Target="../tags/tag297.xml"/><Relationship Id="rId69" Type="http://schemas.openxmlformats.org/officeDocument/2006/relationships/tags" Target="../tags/tag302.xml"/><Relationship Id="rId77" Type="http://schemas.openxmlformats.org/officeDocument/2006/relationships/tags" Target="../tags/tag310.xml"/><Relationship Id="rId8" Type="http://schemas.openxmlformats.org/officeDocument/2006/relationships/tags" Target="../tags/tag241.xml"/><Relationship Id="rId51" Type="http://schemas.openxmlformats.org/officeDocument/2006/relationships/tags" Target="../tags/tag284.xml"/><Relationship Id="rId72" Type="http://schemas.openxmlformats.org/officeDocument/2006/relationships/tags" Target="../tags/tag305.xml"/><Relationship Id="rId80" Type="http://schemas.openxmlformats.org/officeDocument/2006/relationships/tags" Target="../tags/tag313.xml"/><Relationship Id="rId85" Type="http://schemas.openxmlformats.org/officeDocument/2006/relationships/image" Target="../media/image3.emf"/><Relationship Id="rId3" Type="http://schemas.openxmlformats.org/officeDocument/2006/relationships/tags" Target="../tags/tag236.xml"/><Relationship Id="rId12" Type="http://schemas.openxmlformats.org/officeDocument/2006/relationships/tags" Target="../tags/tag245.xml"/><Relationship Id="rId17" Type="http://schemas.openxmlformats.org/officeDocument/2006/relationships/tags" Target="../tags/tag250.xml"/><Relationship Id="rId25" Type="http://schemas.openxmlformats.org/officeDocument/2006/relationships/tags" Target="../tags/tag258.xml"/><Relationship Id="rId33" Type="http://schemas.openxmlformats.org/officeDocument/2006/relationships/tags" Target="../tags/tag266.xml"/><Relationship Id="rId38" Type="http://schemas.openxmlformats.org/officeDocument/2006/relationships/tags" Target="../tags/tag271.xml"/><Relationship Id="rId46" Type="http://schemas.openxmlformats.org/officeDocument/2006/relationships/tags" Target="../tags/tag279.xml"/><Relationship Id="rId59" Type="http://schemas.openxmlformats.org/officeDocument/2006/relationships/tags" Target="../tags/tag292.xml"/><Relationship Id="rId67" Type="http://schemas.openxmlformats.org/officeDocument/2006/relationships/tags" Target="../tags/tag300.xml"/><Relationship Id="rId20" Type="http://schemas.openxmlformats.org/officeDocument/2006/relationships/tags" Target="../tags/tag253.xml"/><Relationship Id="rId41" Type="http://schemas.openxmlformats.org/officeDocument/2006/relationships/tags" Target="../tags/tag274.xml"/><Relationship Id="rId54" Type="http://schemas.openxmlformats.org/officeDocument/2006/relationships/tags" Target="../tags/tag287.xml"/><Relationship Id="rId62" Type="http://schemas.openxmlformats.org/officeDocument/2006/relationships/tags" Target="../tags/tag295.xml"/><Relationship Id="rId70" Type="http://schemas.openxmlformats.org/officeDocument/2006/relationships/tags" Target="../tags/tag303.xml"/><Relationship Id="rId75" Type="http://schemas.openxmlformats.org/officeDocument/2006/relationships/tags" Target="../tags/tag308.xml"/><Relationship Id="rId83" Type="http://schemas.openxmlformats.org/officeDocument/2006/relationships/notesSlide" Target="../notesSlides/notesSlide7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5" Type="http://schemas.openxmlformats.org/officeDocument/2006/relationships/tags" Target="../tags/tag248.xml"/><Relationship Id="rId23" Type="http://schemas.openxmlformats.org/officeDocument/2006/relationships/tags" Target="../tags/tag256.xml"/><Relationship Id="rId28" Type="http://schemas.openxmlformats.org/officeDocument/2006/relationships/tags" Target="../tags/tag261.xml"/><Relationship Id="rId36" Type="http://schemas.openxmlformats.org/officeDocument/2006/relationships/tags" Target="../tags/tag269.xml"/><Relationship Id="rId49" Type="http://schemas.openxmlformats.org/officeDocument/2006/relationships/tags" Target="../tags/tag282.xml"/><Relationship Id="rId57" Type="http://schemas.openxmlformats.org/officeDocument/2006/relationships/tags" Target="../tags/tag290.xml"/><Relationship Id="rId10" Type="http://schemas.openxmlformats.org/officeDocument/2006/relationships/tags" Target="../tags/tag243.xml"/><Relationship Id="rId31" Type="http://schemas.openxmlformats.org/officeDocument/2006/relationships/tags" Target="../tags/tag264.xml"/><Relationship Id="rId44" Type="http://schemas.openxmlformats.org/officeDocument/2006/relationships/tags" Target="../tags/tag277.xml"/><Relationship Id="rId52" Type="http://schemas.openxmlformats.org/officeDocument/2006/relationships/tags" Target="../tags/tag285.xml"/><Relationship Id="rId60" Type="http://schemas.openxmlformats.org/officeDocument/2006/relationships/tags" Target="../tags/tag293.xml"/><Relationship Id="rId65" Type="http://schemas.openxmlformats.org/officeDocument/2006/relationships/tags" Target="../tags/tag298.xml"/><Relationship Id="rId73" Type="http://schemas.openxmlformats.org/officeDocument/2006/relationships/tags" Target="../tags/tag306.xml"/><Relationship Id="rId78" Type="http://schemas.openxmlformats.org/officeDocument/2006/relationships/tags" Target="../tags/tag311.xml"/><Relationship Id="rId81" Type="http://schemas.openxmlformats.org/officeDocument/2006/relationships/tags" Target="../tags/tag314.xml"/><Relationship Id="rId86" Type="http://schemas.openxmlformats.org/officeDocument/2006/relationships/chart" Target="../charts/chart5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3" Type="http://schemas.openxmlformats.org/officeDocument/2006/relationships/tags" Target="../tags/tag246.xml"/><Relationship Id="rId18" Type="http://schemas.openxmlformats.org/officeDocument/2006/relationships/tags" Target="../tags/tag251.xml"/><Relationship Id="rId39" Type="http://schemas.openxmlformats.org/officeDocument/2006/relationships/tags" Target="../tags/tag272.xml"/><Relationship Id="rId34" Type="http://schemas.openxmlformats.org/officeDocument/2006/relationships/tags" Target="../tags/tag267.xml"/><Relationship Id="rId50" Type="http://schemas.openxmlformats.org/officeDocument/2006/relationships/tags" Target="../tags/tag283.xml"/><Relationship Id="rId55" Type="http://schemas.openxmlformats.org/officeDocument/2006/relationships/tags" Target="../tags/tag288.xml"/><Relationship Id="rId76" Type="http://schemas.openxmlformats.org/officeDocument/2006/relationships/tags" Target="../tags/tag309.xml"/><Relationship Id="rId7" Type="http://schemas.openxmlformats.org/officeDocument/2006/relationships/tags" Target="../tags/tag240.xml"/><Relationship Id="rId71" Type="http://schemas.openxmlformats.org/officeDocument/2006/relationships/tags" Target="../tags/tag304.xml"/><Relationship Id="rId2" Type="http://schemas.openxmlformats.org/officeDocument/2006/relationships/tags" Target="../tags/tag235.xml"/><Relationship Id="rId29" Type="http://schemas.openxmlformats.org/officeDocument/2006/relationships/tags" Target="../tags/tag262.xml"/><Relationship Id="rId24" Type="http://schemas.openxmlformats.org/officeDocument/2006/relationships/tags" Target="../tags/tag257.xml"/><Relationship Id="rId40" Type="http://schemas.openxmlformats.org/officeDocument/2006/relationships/tags" Target="../tags/tag273.xml"/><Relationship Id="rId45" Type="http://schemas.openxmlformats.org/officeDocument/2006/relationships/tags" Target="../tags/tag278.xml"/><Relationship Id="rId66" Type="http://schemas.openxmlformats.org/officeDocument/2006/relationships/tags" Target="../tags/tag299.xml"/><Relationship Id="rId61" Type="http://schemas.openxmlformats.org/officeDocument/2006/relationships/tags" Target="../tags/tag294.xml"/><Relationship Id="rId82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340.xml"/><Relationship Id="rId21" Type="http://schemas.openxmlformats.org/officeDocument/2006/relationships/tags" Target="../tags/tag335.xml"/><Relationship Id="rId42" Type="http://schemas.openxmlformats.org/officeDocument/2006/relationships/tags" Target="../tags/tag356.xml"/><Relationship Id="rId47" Type="http://schemas.openxmlformats.org/officeDocument/2006/relationships/tags" Target="../tags/tag361.xml"/><Relationship Id="rId63" Type="http://schemas.openxmlformats.org/officeDocument/2006/relationships/tags" Target="../tags/tag377.xml"/><Relationship Id="rId68" Type="http://schemas.openxmlformats.org/officeDocument/2006/relationships/tags" Target="../tags/tag382.xml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9" Type="http://schemas.openxmlformats.org/officeDocument/2006/relationships/tags" Target="../tags/tag343.xml"/><Relationship Id="rId11" Type="http://schemas.openxmlformats.org/officeDocument/2006/relationships/tags" Target="../tags/tag325.xml"/><Relationship Id="rId24" Type="http://schemas.openxmlformats.org/officeDocument/2006/relationships/tags" Target="../tags/tag338.xml"/><Relationship Id="rId32" Type="http://schemas.openxmlformats.org/officeDocument/2006/relationships/tags" Target="../tags/tag346.xml"/><Relationship Id="rId37" Type="http://schemas.openxmlformats.org/officeDocument/2006/relationships/tags" Target="../tags/tag351.xml"/><Relationship Id="rId40" Type="http://schemas.openxmlformats.org/officeDocument/2006/relationships/tags" Target="../tags/tag354.xml"/><Relationship Id="rId45" Type="http://schemas.openxmlformats.org/officeDocument/2006/relationships/tags" Target="../tags/tag359.xml"/><Relationship Id="rId53" Type="http://schemas.openxmlformats.org/officeDocument/2006/relationships/tags" Target="../tags/tag367.xml"/><Relationship Id="rId58" Type="http://schemas.openxmlformats.org/officeDocument/2006/relationships/tags" Target="../tags/tag372.xml"/><Relationship Id="rId66" Type="http://schemas.openxmlformats.org/officeDocument/2006/relationships/tags" Target="../tags/tag380.xml"/><Relationship Id="rId74" Type="http://schemas.openxmlformats.org/officeDocument/2006/relationships/image" Target="../media/image3.emf"/><Relationship Id="rId5" Type="http://schemas.openxmlformats.org/officeDocument/2006/relationships/tags" Target="../tags/tag319.xml"/><Relationship Id="rId61" Type="http://schemas.openxmlformats.org/officeDocument/2006/relationships/tags" Target="../tags/tag375.xml"/><Relationship Id="rId19" Type="http://schemas.openxmlformats.org/officeDocument/2006/relationships/tags" Target="../tags/tag333.xml"/><Relationship Id="rId14" Type="http://schemas.openxmlformats.org/officeDocument/2006/relationships/tags" Target="../tags/tag328.xml"/><Relationship Id="rId22" Type="http://schemas.openxmlformats.org/officeDocument/2006/relationships/tags" Target="../tags/tag336.xml"/><Relationship Id="rId27" Type="http://schemas.openxmlformats.org/officeDocument/2006/relationships/tags" Target="../tags/tag341.xml"/><Relationship Id="rId30" Type="http://schemas.openxmlformats.org/officeDocument/2006/relationships/tags" Target="../tags/tag344.xml"/><Relationship Id="rId35" Type="http://schemas.openxmlformats.org/officeDocument/2006/relationships/tags" Target="../tags/tag349.xml"/><Relationship Id="rId43" Type="http://schemas.openxmlformats.org/officeDocument/2006/relationships/tags" Target="../tags/tag357.xml"/><Relationship Id="rId48" Type="http://schemas.openxmlformats.org/officeDocument/2006/relationships/tags" Target="../tags/tag362.xml"/><Relationship Id="rId56" Type="http://schemas.openxmlformats.org/officeDocument/2006/relationships/tags" Target="../tags/tag370.xml"/><Relationship Id="rId64" Type="http://schemas.openxmlformats.org/officeDocument/2006/relationships/tags" Target="../tags/tag378.xml"/><Relationship Id="rId69" Type="http://schemas.openxmlformats.org/officeDocument/2006/relationships/tags" Target="../tags/tag383.xml"/><Relationship Id="rId8" Type="http://schemas.openxmlformats.org/officeDocument/2006/relationships/tags" Target="../tags/tag322.xml"/><Relationship Id="rId51" Type="http://schemas.openxmlformats.org/officeDocument/2006/relationships/tags" Target="../tags/tag365.xml"/><Relationship Id="rId72" Type="http://schemas.openxmlformats.org/officeDocument/2006/relationships/notesSlide" Target="../notesSlides/notesSlide8.xml"/><Relationship Id="rId3" Type="http://schemas.openxmlformats.org/officeDocument/2006/relationships/tags" Target="../tags/tag317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5" Type="http://schemas.openxmlformats.org/officeDocument/2006/relationships/tags" Target="../tags/tag339.xml"/><Relationship Id="rId33" Type="http://schemas.openxmlformats.org/officeDocument/2006/relationships/tags" Target="../tags/tag347.xml"/><Relationship Id="rId38" Type="http://schemas.openxmlformats.org/officeDocument/2006/relationships/tags" Target="../tags/tag352.xml"/><Relationship Id="rId46" Type="http://schemas.openxmlformats.org/officeDocument/2006/relationships/tags" Target="../tags/tag360.xml"/><Relationship Id="rId59" Type="http://schemas.openxmlformats.org/officeDocument/2006/relationships/tags" Target="../tags/tag373.xml"/><Relationship Id="rId67" Type="http://schemas.openxmlformats.org/officeDocument/2006/relationships/tags" Target="../tags/tag381.xml"/><Relationship Id="rId20" Type="http://schemas.openxmlformats.org/officeDocument/2006/relationships/tags" Target="../tags/tag334.xml"/><Relationship Id="rId41" Type="http://schemas.openxmlformats.org/officeDocument/2006/relationships/tags" Target="../tags/tag355.xml"/><Relationship Id="rId54" Type="http://schemas.openxmlformats.org/officeDocument/2006/relationships/tags" Target="../tags/tag368.xml"/><Relationship Id="rId62" Type="http://schemas.openxmlformats.org/officeDocument/2006/relationships/tags" Target="../tags/tag376.xml"/><Relationship Id="rId70" Type="http://schemas.openxmlformats.org/officeDocument/2006/relationships/tags" Target="../tags/tag384.xml"/><Relationship Id="rId75" Type="http://schemas.openxmlformats.org/officeDocument/2006/relationships/chart" Target="../charts/chart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5" Type="http://schemas.openxmlformats.org/officeDocument/2006/relationships/tags" Target="../tags/tag329.xml"/><Relationship Id="rId23" Type="http://schemas.openxmlformats.org/officeDocument/2006/relationships/tags" Target="../tags/tag337.xml"/><Relationship Id="rId28" Type="http://schemas.openxmlformats.org/officeDocument/2006/relationships/tags" Target="../tags/tag342.xml"/><Relationship Id="rId36" Type="http://schemas.openxmlformats.org/officeDocument/2006/relationships/tags" Target="../tags/tag350.xml"/><Relationship Id="rId49" Type="http://schemas.openxmlformats.org/officeDocument/2006/relationships/tags" Target="../tags/tag363.xml"/><Relationship Id="rId57" Type="http://schemas.openxmlformats.org/officeDocument/2006/relationships/tags" Target="../tags/tag371.xml"/><Relationship Id="rId10" Type="http://schemas.openxmlformats.org/officeDocument/2006/relationships/tags" Target="../tags/tag324.xml"/><Relationship Id="rId31" Type="http://schemas.openxmlformats.org/officeDocument/2006/relationships/tags" Target="../tags/tag345.xml"/><Relationship Id="rId44" Type="http://schemas.openxmlformats.org/officeDocument/2006/relationships/tags" Target="../tags/tag358.xml"/><Relationship Id="rId52" Type="http://schemas.openxmlformats.org/officeDocument/2006/relationships/tags" Target="../tags/tag366.xml"/><Relationship Id="rId60" Type="http://schemas.openxmlformats.org/officeDocument/2006/relationships/tags" Target="../tags/tag374.xml"/><Relationship Id="rId65" Type="http://schemas.openxmlformats.org/officeDocument/2006/relationships/tags" Target="../tags/tag379.xml"/><Relationship Id="rId73" Type="http://schemas.openxmlformats.org/officeDocument/2006/relationships/oleObject" Target="../embeddings/oleObject25.bin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39" Type="http://schemas.openxmlformats.org/officeDocument/2006/relationships/tags" Target="../tags/tag353.xml"/><Relationship Id="rId34" Type="http://schemas.openxmlformats.org/officeDocument/2006/relationships/tags" Target="../tags/tag348.xml"/><Relationship Id="rId50" Type="http://schemas.openxmlformats.org/officeDocument/2006/relationships/tags" Target="../tags/tag364.xml"/><Relationship Id="rId55" Type="http://schemas.openxmlformats.org/officeDocument/2006/relationships/tags" Target="../tags/tag369.xml"/><Relationship Id="rId7" Type="http://schemas.openxmlformats.org/officeDocument/2006/relationships/tags" Target="../tags/tag321.xml"/><Relationship Id="rId7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tags" Target="../tags/tag397.xml"/><Relationship Id="rId18" Type="http://schemas.openxmlformats.org/officeDocument/2006/relationships/tags" Target="../tags/tag402.xml"/><Relationship Id="rId26" Type="http://schemas.openxmlformats.org/officeDocument/2006/relationships/image" Target="../media/image3.emf"/><Relationship Id="rId3" Type="http://schemas.openxmlformats.org/officeDocument/2006/relationships/tags" Target="../tags/tag387.xml"/><Relationship Id="rId21" Type="http://schemas.openxmlformats.org/officeDocument/2006/relationships/tags" Target="../tags/tag405.xml"/><Relationship Id="rId7" Type="http://schemas.openxmlformats.org/officeDocument/2006/relationships/tags" Target="../tags/tag391.xml"/><Relationship Id="rId12" Type="http://schemas.openxmlformats.org/officeDocument/2006/relationships/tags" Target="../tags/tag396.xml"/><Relationship Id="rId17" Type="http://schemas.openxmlformats.org/officeDocument/2006/relationships/tags" Target="../tags/tag401.xml"/><Relationship Id="rId25" Type="http://schemas.openxmlformats.org/officeDocument/2006/relationships/oleObject" Target="../embeddings/oleObject26.bin"/><Relationship Id="rId2" Type="http://schemas.openxmlformats.org/officeDocument/2006/relationships/tags" Target="../tags/tag386.xml"/><Relationship Id="rId16" Type="http://schemas.openxmlformats.org/officeDocument/2006/relationships/tags" Target="../tags/tag400.xml"/><Relationship Id="rId20" Type="http://schemas.openxmlformats.org/officeDocument/2006/relationships/tags" Target="../tags/tag404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tags" Target="../tags/tag395.xml"/><Relationship Id="rId24" Type="http://schemas.openxmlformats.org/officeDocument/2006/relationships/notesSlide" Target="../notesSlides/notesSlide9.xml"/><Relationship Id="rId5" Type="http://schemas.openxmlformats.org/officeDocument/2006/relationships/tags" Target="../tags/tag389.xml"/><Relationship Id="rId15" Type="http://schemas.openxmlformats.org/officeDocument/2006/relationships/tags" Target="../tags/tag399.xml"/><Relationship Id="rId23" Type="http://schemas.openxmlformats.org/officeDocument/2006/relationships/slideLayout" Target="../slideLayouts/slideLayout9.xml"/><Relationship Id="rId10" Type="http://schemas.openxmlformats.org/officeDocument/2006/relationships/tags" Target="../tags/tag394.xml"/><Relationship Id="rId19" Type="http://schemas.openxmlformats.org/officeDocument/2006/relationships/tags" Target="../tags/tag403.xml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tags" Target="../tags/tag398.xml"/><Relationship Id="rId22" Type="http://schemas.openxmlformats.org/officeDocument/2006/relationships/tags" Target="../tags/tag406.xml"/><Relationship Id="rId27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DB7B5BB-4159-D447-6FC6-2112AD7650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11853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06" imgH="608" progId="TCLayout.ActiveDocument.1">
                  <p:embed/>
                </p:oleObj>
              </mc:Choice>
              <mc:Fallback>
                <p:oleObj name="think-cell Slide" r:id="rId4" imgW="606" imgH="6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B7B5BB-4159-D447-6FC6-2112AD765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EC9F0D5D-3A30-B569-0EAE-F5B6299A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1" y="2339924"/>
            <a:ext cx="5826124" cy="1218795"/>
          </a:xfrm>
        </p:spPr>
        <p:txBody>
          <a:bodyPr vert="horz"/>
          <a:lstStyle/>
          <a:p>
            <a:r>
              <a:rPr lang="en-US" noProof="0" dirty="0"/>
              <a:t>Waterfall Toolkit for Finance Teams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74D7DF-6F49-0C83-EA25-274F8F896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1950" y="4509681"/>
            <a:ext cx="5108575" cy="369332"/>
          </a:xfrm>
        </p:spPr>
        <p:txBody>
          <a:bodyPr/>
          <a:lstStyle/>
          <a:p>
            <a:r>
              <a:rPr lang="en-US" noProof="0" dirty="0"/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173566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C528F-569E-47E1-2B14-CA86EFF76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3B22280-67B6-F832-A1E0-B6695FB68E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49771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606" imgH="608" progId="TCLayout.ActiveDocument.1">
                  <p:embed/>
                </p:oleObj>
              </mc:Choice>
              <mc:Fallback>
                <p:oleObj name="think-cell Slide" r:id="rId39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3B22280-67B6-F832-A1E0-B6695FB68E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8D08C219-26F8-32E9-98C0-1CC8E593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364996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Stacked segments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E74A1840-B508-571E-95B2-040E49E688D8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DDFB0C31-87B9-05E4-5349-E478A9204110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EF18E385-69B3-7B15-16C7-23BDC4B5C018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3A84D3-B40C-BB3F-1161-12C6B88D2CE3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411288" y="2138363"/>
            <a:ext cx="5730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1B86B-2CA0-2688-700A-8011D2129915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2701925" y="3048000"/>
            <a:ext cx="5730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47DF8D-07D8-7635-2754-680AE954365B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3994150" y="4383088"/>
            <a:ext cx="5730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1E8C7E-6A37-536D-7B11-C635E559CD44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5284788" y="4383088"/>
            <a:ext cx="5730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FBDCA5-13EA-FAD9-DB01-7BEA5619462A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6575425" y="4899025"/>
            <a:ext cx="5730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2768F528-A0EF-51A3-4A0D-C86F9D59F178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884668356"/>
              </p:ext>
            </p:extLst>
          </p:nvPr>
        </p:nvGraphicFramePr>
        <p:xfrm>
          <a:off x="325438" y="1871663"/>
          <a:ext cx="7910512" cy="4233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E68ECD-0207-7457-B53D-4307CB82BECB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V="1">
            <a:off x="1052513" y="1816100"/>
            <a:ext cx="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D16786-8F37-E2CC-0640-B9CF5598F1F8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1052512" y="1816100"/>
            <a:ext cx="38354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F82505-BA24-2235-FABE-E369F3F856DC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887913" y="1816100"/>
            <a:ext cx="0" cy="23209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EA43D4-18C9-5E2E-FB97-9FE16A23191D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 flipV="1">
            <a:off x="4964113" y="4060825"/>
            <a:ext cx="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32CCEC-F568-C5CE-513F-89FC02AED9BB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4964113" y="4060825"/>
            <a:ext cx="25431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8549E5-5B5A-5755-D9E5-A1E2A4B01075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7507288" y="4060825"/>
            <a:ext cx="0" cy="5921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53604F8-D3BC-6394-E584-1CC4F09E74A1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885825" y="5889625"/>
            <a:ext cx="3349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12D59AB-943F-48A5-AF59-8C3AE576463C}" type="datetime'''''''''''St''a''''''''''''''''''r''''''t'''''''''''''''''''">
              <a:rPr lang="en-US" altLang="en-US" sz="1200" smtClean="0"/>
              <a:pPr/>
              <a:t>Start</a:t>
            </a:fld>
            <a:endParaRPr lang="en-US" sz="120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90DBA9E-0D22-B4FB-B8F1-E157E87B1D4E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2279650" y="212407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B76E57F-0DD8-4974-AFDE-50FF7AE12864}" type="datetime'''''''''''''''''''''''''''''''''''5'''''">
              <a:rPr lang="en-US" altLang="en-US" sz="1200" smtClean="0">
                <a:effectLst/>
              </a:rPr>
              <a:pPr/>
              <a:t>5</a:t>
            </a:fld>
            <a:endParaRPr lang="en-US" sz="120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C2ED28-0E89-1DE2-12F0-4B4940809494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2008188" y="5889625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102C025-08DA-4F11-B658-63B6B05BAA89}" type="datetime'''''''C''''''ha''''''nge'''''''''''''''''' ''''''''''1'">
              <a:rPr lang="en-US" altLang="en-US" sz="1200" smtClean="0"/>
              <a:pPr/>
              <a:t>Change 1</a:t>
            </a:fld>
            <a:endParaRPr lang="en-US" sz="120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AC9E5B5-A2A0-4AC8-5BA6-61D6210C9FE0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3298825" y="5889625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0809B3B-A520-4D76-AE42-77814882A0CC}" type="datetime'''''''''C''''ha''''n''g''''e ''''''''''''''2'''''''''''''''''">
              <a:rPr lang="en-US" altLang="en-US" sz="1200" smtClean="0"/>
              <a:pPr/>
              <a:t>Change 2</a:t>
            </a:fld>
            <a:endParaRPr lang="en-US" sz="120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37A4260-FD97-F283-B3B0-95FFF08BD90E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4641850" y="5889625"/>
            <a:ext cx="569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38E094F-A9D0-483A-B3AA-37EDF38C0683}" type="datetime'Subt''''''''''''''''''''ot''''''''''''''''al'''''''">
              <a:rPr lang="en-US" altLang="en-US" sz="1200" smtClean="0"/>
              <a:pPr/>
              <a:t>Subtotal</a:t>
            </a:fld>
            <a:endParaRPr lang="en-US" sz="12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3B37C30-63BF-9EF3-F0CD-575C0ADB8C07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6153150" y="4322763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9909368-891E-4EB3-A020-307CBB8B0E51}" type="datetime'''''''''''''''2'''''''''''''''''''''">
              <a:rPr lang="en-US" altLang="en-US" sz="1200" smtClean="0">
                <a:effectLst/>
              </a:rPr>
              <a:pPr/>
              <a:t>2</a:t>
            </a:fld>
            <a:endParaRPr lang="en-US" sz="120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82A8970-7095-0367-88A9-B2119FDB49B9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881688" y="5889625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ACF0B92-ADAF-4F2B-9F8C-AA65D3652C87}" type="datetime'''Ch''an''''''''''''''g''''e'''''''''''''' ''''''3'''">
              <a:rPr lang="en-US" altLang="en-US" sz="1200" smtClean="0"/>
              <a:pPr/>
              <a:t>Change 3</a:t>
            </a:fld>
            <a:endParaRPr lang="en-US" sz="12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CA66C51-1EAA-7440-B6EC-ACF733B862A9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7443788" y="4883150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A03CCC7-356B-43CF-AF87-1ECAA031CF13}" type="datetime'''''''''''''''''''''''''''''''''''5'''''''''''''''''''''">
              <a:rPr lang="en-US" altLang="en-US" sz="1200" smtClean="0">
                <a:effectLst/>
              </a:rPr>
              <a:pPr/>
              <a:t>5</a:t>
            </a:fld>
            <a:endParaRPr lang="en-US" sz="12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B3846B1-09D9-762B-C57B-1A8B3138B2AD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7366000" y="5889625"/>
            <a:ext cx="2825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29E3CC6-2003-4497-A56E-FF9A5770DF64}" type="datetime'''E''n''''''d'''''''''''''''''''''''">
              <a:rPr lang="en-US" altLang="en-US" sz="1200" smtClean="0"/>
              <a:pPr/>
              <a:t>End</a:t>
            </a:fld>
            <a:endParaRPr lang="en-US" sz="120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185B3AA-6F83-ECAD-BB40-93E6931DB923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904875" y="1930400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9F8CAA8-F592-4F9B-A759-40C928CB4262}" type="datetime'''''''''''''''''''1''''''''''''''''''''''''''''22'''">
              <a:rPr lang="en-US" altLang="en-US" sz="1200" smtClean="0"/>
              <a:pPr/>
              <a:t>122</a:t>
            </a:fld>
            <a:endParaRPr lang="en-US" sz="12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1B42F6-3030-EC81-2FB8-F3B9F424782D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2211388" y="3073400"/>
            <a:ext cx="263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CCB30BE-03B6-496F-A154-438AC6A627E5}" type="datetime'''''''-''''''3''''''''''''''''''''''''''''''0'">
              <a:rPr lang="en-US" altLang="en-US" sz="1200" smtClean="0"/>
              <a:pPr/>
              <a:t>-30</a:t>
            </a:fld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BA07600-21FD-97D5-90A8-1CC0EA1E579B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3502025" y="4408488"/>
            <a:ext cx="263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E11AF52-897F-4A77-B4E8-DD3604E1CB79}" type="datetime'''''''''''''''-''''''4''''''''''''''4'''''''''''''''''''">
              <a:rPr lang="en-US" altLang="en-US" sz="1200" smtClean="0"/>
              <a:pPr/>
              <a:t>-44</a:t>
            </a:fld>
            <a:endParaRPr lang="en-US" sz="12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F325A6A-C1BD-8434-B3B1-33D627925E65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4819650" y="4175125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A954281-3B02-487E-894E-56642686E972}" type="datetime'''''''''''''''''''''''''4''''''''''''''''8'''''''''''''''''">
              <a:rPr lang="en-US" altLang="en-US" sz="1200" smtClean="0"/>
              <a:pPr/>
              <a:t>48</a:t>
            </a:fld>
            <a:endParaRPr lang="en-US" sz="12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E6AE614-A9F0-2175-8EEC-01AD4A7371C9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6084888" y="4924425"/>
            <a:ext cx="263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334AF49-581A-4B5A-B7A0-F14F75A270E0}" type="datetime'''-''''''''''1''''7'''''''''''''''">
              <a:rPr lang="en-US" altLang="en-US" sz="1200" smtClean="0"/>
              <a:pPr/>
              <a:t>-17</a:t>
            </a:fld>
            <a:endParaRPr lang="en-US" sz="120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99356AD-28E3-17E5-86E0-F4B7ED9ECDC5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7400925" y="4691063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BC420C8-8D6C-4C4A-8B3E-ADA38E6266E0}" type="datetime'''''3''''''''''''''1'''''''''''">
              <a:rPr lang="en-US" altLang="en-US" sz="1200" smtClean="0"/>
              <a:pPr/>
              <a:t>31</a:t>
            </a:fld>
            <a:endParaRPr lang="en-US" sz="120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F3FF13F-9679-5D8E-DD5A-863AA0DA2EA5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2719388" y="1687513"/>
            <a:ext cx="501650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B6E1B4E-D9C3-441A-96ED-A353A1F419AD}" type="datetime'''''-''''''''''6''''1''''''''''%'''''''''''''''''''''''''">
              <a:rPr lang="en-US" altLang="en-US" sz="1200" b="1" smtClean="0">
                <a:effectLst/>
              </a:rPr>
              <a:pPr/>
              <a:t>-61%</a:t>
            </a:fld>
            <a:endParaRPr lang="en-US" sz="1200" b="1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C6ECE62-A153-D81F-EE96-CC89AF5E15A4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5984875" y="3932238"/>
            <a:ext cx="501650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A82CDD9-8BEB-41BC-A7F0-34D95D3280C5}" type="datetime'''''''''-''''''''''''3''''''''''''''5''''''''''''%'''''''''">
              <a:rPr lang="en-US" altLang="en-US" sz="1200" b="1" smtClean="0">
                <a:effectLst/>
              </a:rPr>
              <a:pPr/>
              <a:t>-35%</a:t>
            </a:fld>
            <a:endParaRPr lang="en-US" sz="1200" b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5A434B-1F27-4CFC-0458-3B2331356DAE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7092950" y="1765300"/>
            <a:ext cx="214313" cy="1603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7A74CD-3CC8-5504-ECA4-62AA786704DA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7092950" y="1998663"/>
            <a:ext cx="214313" cy="160338"/>
          </a:xfrm>
          <a:prstGeom prst="rect">
            <a:avLst/>
          </a:prstGeom>
          <a:solidFill>
            <a:srgbClr val="EDEDED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658DAC-F4D7-C1D0-1FB0-9D93DD3F0CE1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7092950" y="2232025"/>
            <a:ext cx="214313" cy="160338"/>
          </a:xfrm>
          <a:prstGeom prst="rect">
            <a:avLst/>
          </a:prstGeom>
          <a:solidFill>
            <a:srgbClr val="DFE5E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F68DBEB-5BEA-004D-A1EB-0E113B316066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7358063" y="1760538"/>
            <a:ext cx="7350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E08E54A-C826-4670-88E2-6C4E888B7994}" type="datetime'''Se''''g''''''m''''''''''''''''e''''''''''n''t'' ''1'''">
              <a:rPr lang="en-US" altLang="en-US" sz="1200" smtClean="0"/>
              <a:pPr/>
              <a:t>Segment 1</a:t>
            </a:fld>
            <a:endParaRPr lang="en-US" sz="12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F84E920-E00B-7BA4-E058-450DAB525DAB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358063" y="1993900"/>
            <a:ext cx="7350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9A6D632A-F000-4C4B-B965-BCC1D6FC94F1}" type="datetime'''''Se''''''''''g''me''''n''''''t'''''''' ''''''''''''''''2'''">
              <a:rPr lang="en-US" altLang="en-US" sz="1200" smtClean="0"/>
              <a:pPr/>
              <a:t>Segment 2</a:t>
            </a:fld>
            <a:endParaRPr lang="en-US" sz="120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06355BA-69CB-75FB-04E0-7F9436CFEAE3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7358063" y="2227263"/>
            <a:ext cx="7350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8A098EB-043C-4733-A144-E3C49A0C326B}" type="datetime'S''''''''e''''g''me''''''''''nt'' ''''''''''3'''''''''''''">
              <a:rPr lang="en-US" altLang="en-US" sz="1200" smtClean="0"/>
              <a:pPr/>
              <a:t>Segment 3</a:t>
            </a:fld>
            <a:endParaRPr lang="en-US" sz="1200"/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E6C8A100-5FC9-D743-9F29-1E03CBE3270B}"/>
              </a:ext>
            </a:extLst>
          </p:cNvPr>
          <p:cNvSpPr/>
          <p:nvPr/>
        </p:nvSpPr>
        <p:spPr>
          <a:xfrm>
            <a:off x="1692910" y="3707924"/>
            <a:ext cx="1348740" cy="705801"/>
          </a:xfrm>
          <a:prstGeom prst="wedgeRectCallout">
            <a:avLst>
              <a:gd name="adj1" fmla="val 75024"/>
              <a:gd name="adj2" fmla="val -81945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45" name="Rechteck 137">
            <a:extLst>
              <a:ext uri="{FF2B5EF4-FFF2-40B4-BE49-F238E27FC236}">
                <a16:creationId xmlns:a16="http://schemas.microsoft.com/office/drawing/2014/main" id="{2C82B34F-4F9E-8B8C-C348-79309C6BA528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46" name="tc_columnheader">
            <a:extLst>
              <a:ext uri="{FF2B5EF4-FFF2-40B4-BE49-F238E27FC236}">
                <a16:creationId xmlns:a16="http://schemas.microsoft.com/office/drawing/2014/main" id="{A089B9D8-B0B1-1119-F0F9-EAF65466998B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47" name="tc_columnhead">
              <a:extLst>
                <a:ext uri="{FF2B5EF4-FFF2-40B4-BE49-F238E27FC236}">
                  <a16:creationId xmlns:a16="http://schemas.microsoft.com/office/drawing/2014/main" id="{EF8A1EC6-E2BE-23B4-249A-CE803D7C5724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48" name="tc_columnheadline">
              <a:extLst>
                <a:ext uri="{FF2B5EF4-FFF2-40B4-BE49-F238E27FC236}">
                  <a16:creationId xmlns:a16="http://schemas.microsoft.com/office/drawing/2014/main" id="{40242F06-ED3D-C942-5861-F38FF226F97D}"/>
                </a:ext>
              </a:extLst>
            </p:cNvPr>
            <p:cNvCxnSpPr>
              <a:cxnSpLocks/>
              <a:stCxn id="47" idx="4"/>
              <a:endCxn id="47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018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F4A92-A16B-06F1-C21C-116C5581D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1D2BFC0-7AAE-7FAB-9F30-0BE447554A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2739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606" imgH="608" progId="TCLayout.ActiveDocument.1">
                  <p:embed/>
                </p:oleObj>
              </mc:Choice>
              <mc:Fallback>
                <p:oleObj name="think-cell Slide" r:id="rId28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D2BFC0-7AAE-7FAB-9F30-0BE447554A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1F01105D-CE15-D5FC-F148-CB048212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208613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P&amp;L, stacked components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56BE3A74-DE99-BFCC-E7A5-25E46880B581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D90912CC-727D-DD72-A8D3-6FF1C30A0E7B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DFEFFC02-2519-E10C-198A-91E7B6BA4B2E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E48509-CDF9-50AF-4366-186A01C993A1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570038" y="2057400"/>
            <a:ext cx="7747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BE0908-9B76-18E1-19C6-04F4D8AB1D91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3119438" y="4006850"/>
            <a:ext cx="7731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35D8FE-A1B1-D48B-4937-85687AD405C3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4667250" y="4006850"/>
            <a:ext cx="7747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101EF4-8678-80D3-EDD3-FCF9B26FE66F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6216650" y="5461000"/>
            <a:ext cx="7747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E0192C5F-8676-ADFE-92F3-492D945AC2E7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881357787"/>
              </p:ext>
            </p:extLst>
          </p:nvPr>
        </p:nvGraphicFramePr>
        <p:xfrm>
          <a:off x="325438" y="1974850"/>
          <a:ext cx="7910512" cy="356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3F8EA05-CD77-F83E-499E-95DEC1F4D988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5446713" y="5124450"/>
            <a:ext cx="765175" cy="349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70A9D63-B37A-11AD-98A2-2F095F66484C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00075" y="2166938"/>
            <a:ext cx="1166813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56B6284-09E1-4DF9-B933-A0836717C24B}" type="datetime'C''o''''''mp''''o''''''n''e''n''''''''''t'''''''' 1'''''''''">
              <a:rPr lang="en-US" altLang="en-US" sz="1200" smtClean="0">
                <a:effectLst/>
              </a:rPr>
              <a:pPr/>
              <a:t>Component 1</a:t>
            </a:fld>
            <a:r>
              <a:rPr lang="en-US" altLang="en-US" sz="1200">
                <a:effectLst/>
              </a:rPr>
              <a:t> </a:t>
            </a:r>
            <a:fld id="{1E078707-7AB1-4C93-99E9-27C091B8B406}" type="datetime'''''''''''''''''''''''''''''''''2''''''5'''''''''''">
              <a:rPr lang="en-US" altLang="en-US" sz="1200" smtClean="0">
                <a:effectLst/>
              </a:rPr>
              <a:pPr/>
              <a:t>25</a:t>
            </a:fld>
            <a:endParaRPr lang="en-US" sz="120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90E829-014E-10C5-EC69-5C71A6B6052E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600075" y="2781300"/>
            <a:ext cx="1166813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823F9F0-6E38-46D0-AD09-7EACCCF85237}" type="datetime'''''''''Co''m''p''on''e''''''''''''n''''''''''t'''''' ''''2'''">
              <a:rPr lang="en-US" altLang="en-US" sz="1200" smtClean="0">
                <a:effectLst/>
              </a:rPr>
              <a:pPr/>
              <a:t>Component 2</a:t>
            </a:fld>
            <a:r>
              <a:rPr lang="en-US" altLang="en-US" sz="1200">
                <a:effectLst/>
              </a:rPr>
              <a:t> </a:t>
            </a:r>
            <a:fld id="{E7B3C5F0-4417-4393-88D7-04E54DC57FA4}" type="datetime'''''5''''''''''''''''''''''''''''''''''2'''''''''''''''''''''">
              <a:rPr lang="en-US" altLang="en-US" sz="1200" smtClean="0">
                <a:effectLst/>
              </a:rPr>
              <a:pPr/>
              <a:t>52</a:t>
            </a:fld>
            <a:endParaRPr lang="en-US" sz="12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80C08E1-4756-7174-4286-AE43A670D830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563563" y="4124325"/>
            <a:ext cx="123983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66EC175-2D33-4527-917E-D9A4CCA1AD12}" type="datetime'''C''''''o''''m''p''o''''n''en''''t ''''''''''''3'''''">
              <a:rPr lang="en-US" altLang="en-US" sz="1200" smtClean="0">
                <a:effectLst/>
              </a:rPr>
              <a:pPr/>
              <a:t>Component 3</a:t>
            </a:fld>
            <a:r>
              <a:rPr lang="en-US" altLang="en-US" sz="1200">
                <a:effectLst/>
              </a:rPr>
              <a:t> </a:t>
            </a:r>
            <a:fld id="{842141CC-B0F2-4E98-BDE9-0D6340D9120D}" type="datetime'''''''''''''''''''''''1''''1''''''''''''''6'">
              <a:rPr lang="en-US" altLang="en-US" sz="1200" smtClean="0">
                <a:effectLst/>
              </a:rPr>
              <a:pPr/>
              <a:t>116</a:t>
            </a:fld>
            <a:endParaRPr lang="en-US" sz="12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66112D2-2EEB-437F-604A-5F80271E055B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873125" y="5902325"/>
            <a:ext cx="619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87B2F53-A60E-4CE1-BE74-E68215AA482D}" type="datetime'''R''e''v''''''''e''''''''n''''''''''''''''u''''''''e'">
              <a:rPr lang="en-US" altLang="en-US" sz="1200" smtClean="0"/>
              <a:pPr/>
              <a:t>Revenue</a:t>
            </a:fld>
            <a:endParaRPr lang="en-US" sz="120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947356-7BD5-D512-1811-AC68A7E37230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2149475" y="2182813"/>
            <a:ext cx="1166813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CE487C5-9A74-4E10-AC3D-CFC25F8FE918}" type="datetime'C''omp''o''''ne''n''''''''t'''''' ''''''''4'''''''">
              <a:rPr lang="en-US" altLang="en-US" sz="1200" smtClean="0">
                <a:effectLst/>
              </a:rPr>
              <a:pPr/>
              <a:t>Component 4</a:t>
            </a:fld>
            <a:r>
              <a:rPr lang="en-US" altLang="en-US" sz="1200">
                <a:effectLst/>
              </a:rPr>
              <a:t> </a:t>
            </a:r>
            <a:fld id="{959AED99-3469-465B-83B1-BC00EE76E3C9}" type="datetime'''''''''''''''''''''''''''2''''''''''''''7'''''''''''">
              <a:rPr lang="en-US" altLang="en-US" sz="1200" smtClean="0">
                <a:effectLst/>
              </a:rPr>
              <a:pPr/>
              <a:t>27</a:t>
            </a:fld>
            <a:endParaRPr lang="en-US" sz="120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E7E650E-06D3-F4B9-FF84-2883CED756FF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2149475" y="3157538"/>
            <a:ext cx="1166813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25DBDC4-2719-4D74-9E36-502A5D3F1DCC}" type="datetime'''C''''''''om''po''''n''en''''''''''t'''''''''''' ''''5'''">
              <a:rPr lang="en-US" altLang="en-US" sz="1200" smtClean="0">
                <a:effectLst/>
              </a:rPr>
              <a:pPr/>
              <a:t>Component 5</a:t>
            </a:fld>
            <a:r>
              <a:rPr lang="en-US" altLang="en-US" sz="1200">
                <a:effectLst/>
              </a:rPr>
              <a:t> </a:t>
            </a:r>
            <a:fld id="{31FADEE0-E752-43C0-A420-3ACC5A05F507}" type="datetime'''''''''''''''9''''''''''''''''''''''''5'''''''''''''''''">
              <a:rPr lang="en-US" altLang="en-US" sz="1200" smtClean="0">
                <a:effectLst/>
              </a:rPr>
              <a:pPr/>
              <a:t>95</a:t>
            </a:fld>
            <a:endParaRPr lang="en-US" sz="120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2CAFD66-ACA2-7852-6872-207E97FB363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501900" y="5902325"/>
            <a:ext cx="4619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B8D5110-C56D-49C6-833D-5FBB7527C885}" type="datetime'''''''''''''''''''C''OG''''''''S'''''''''">
              <a:rPr lang="en-US" altLang="en-US" sz="1200" smtClean="0"/>
              <a:pPr/>
              <a:t>COGS</a:t>
            </a:fld>
            <a:endParaRPr lang="en-US" sz="120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DB4949-BFA2-5F9D-939F-ABC6E3F30474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871913" y="5902325"/>
            <a:ext cx="8175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93199BE-6081-4BB3-AC1A-862F23F565D1}" type="datetime'G''''r''o''''s''''s P''''''''''r''''''o''fit'''''''''''''">
              <a:rPr lang="en-US" altLang="en-US" sz="1200" smtClean="0"/>
              <a:pPr/>
              <a:t>Gross Profit</a:t>
            </a:fld>
            <a:endParaRPr lang="en-US" sz="120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C73FC28-F62D-0D18-B6E2-9DC40929DE63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5246688" y="4035425"/>
            <a:ext cx="1166813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6412948-E9E7-484C-8EA7-486789E46118}" type="datetime'''''''''''C''''o''''''''mpo''''''nen''t'' ''''''6'''''''''">
              <a:rPr lang="en-US" altLang="en-US" sz="1200" smtClean="0">
                <a:effectLst/>
              </a:rPr>
              <a:pPr/>
              <a:t>Component 6</a:t>
            </a:fld>
            <a:r>
              <a:rPr lang="en-US" altLang="en-US" sz="1200">
                <a:effectLst/>
              </a:rPr>
              <a:t> </a:t>
            </a:r>
            <a:fld id="{44920DAB-AC9F-4EEC-AC11-F7C0F3FA3AEE}" type="datetime'15'''''''''''''''''''''''''''''">
              <a:rPr lang="en-US" altLang="en-US" sz="1200" smtClean="0">
                <a:effectLst/>
              </a:rPr>
              <a:pPr/>
              <a:t>15</a:t>
            </a:fld>
            <a:endParaRPr lang="en-US" sz="120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6E70DB-59AF-650E-7896-BEF2A3504C38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5246688" y="4348163"/>
            <a:ext cx="1166813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F9AC5ED-D113-48F5-B50E-BD6DE2C8F975}" type="datetime'''''Co''''''m''po''''''n''''''''''''''e''''n''''''''t'' ''7'''">
              <a:rPr lang="en-US" altLang="en-US" sz="1200" smtClean="0">
                <a:effectLst/>
              </a:rPr>
              <a:pPr/>
              <a:t>Component 7</a:t>
            </a:fld>
            <a:r>
              <a:rPr lang="en-US" altLang="en-US" sz="1200">
                <a:effectLst/>
              </a:rPr>
              <a:t> </a:t>
            </a:r>
            <a:fld id="{F1BD76C9-4720-4223-8410-010993E80DF4}" type="datetime'''''''2''''''''''4'''''''''''''''''''''''''''''''''''''''">
              <a:rPr lang="en-US" altLang="en-US" sz="1200" smtClean="0">
                <a:effectLst/>
              </a:rPr>
              <a:pPr/>
              <a:t>24</a:t>
            </a:fld>
            <a:endParaRPr lang="en-US" sz="120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0DFC12-B16B-1A3C-8A6B-026468D2FF2B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5246688" y="4954588"/>
            <a:ext cx="1166813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EDEB2B4-704E-4A5A-A799-7A91DB2D02BB}" type="datetime'C''''''''''o''''m''''''p''''on''''''e''n''''''''''''''''t 8'">
              <a:rPr lang="en-US" altLang="en-US" sz="1200" smtClean="0">
                <a:effectLst/>
              </a:rPr>
              <a:pPr/>
              <a:t>Component 8</a:t>
            </a:fld>
            <a:r>
              <a:rPr lang="en-US" altLang="en-US" sz="1200"/>
              <a:t> </a:t>
            </a:r>
            <a:fld id="{A5A1484F-3AF7-4C80-990D-6EF3883F617A}" type="datetime'5''''2'''''''''''''''''''''''''''">
              <a:rPr lang="en-US" altLang="en-US" sz="1200" smtClean="0">
                <a:effectLst/>
              </a:rPr>
              <a:pPr/>
              <a:t>52</a:t>
            </a:fld>
            <a:endParaRPr lang="en-US" sz="12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79E8525-BD68-4BA8-8F23-C46FFE94F9EB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5611813" y="5902325"/>
            <a:ext cx="4365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7377018-7DD5-4EE8-ADDF-DEC2388D9474}" type="datetime'''''''''''''''''OP''''E''''''''''''X'''''''">
              <a:rPr lang="en-US" altLang="en-US" sz="1200" smtClean="0"/>
              <a:pPr/>
              <a:t>OPEX</a:t>
            </a:fld>
            <a:endParaRPr lang="en-US" sz="120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18A8A17-811C-FA88-AA8B-56C4F86E6CFE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7097713" y="5902325"/>
            <a:ext cx="5635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B2A5C9B-3324-433F-990C-57D0F42E4C95}" type="datetime'''''''''''EB''''''''''''''''''''''''I''''T''D''''''A'''''''''">
              <a:rPr lang="en-US" altLang="en-US" sz="1200" smtClean="0"/>
              <a:pPr/>
              <a:t>EBITDA</a:t>
            </a:fld>
            <a:endParaRPr lang="en-US" sz="1200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BECF876-FD69-4C9B-C292-38EB1123AAC5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915988" y="1666875"/>
            <a:ext cx="533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94096F1-9560-4BB8-8855-94BD2AA1C038}" type="datetime'''''''''''''''''''1''''''''''''''9''''''3'''''''''''">
              <a:rPr lang="en-US" altLang="en-US" sz="1200" b="1" smtClean="0"/>
              <a:pPr/>
              <a:t>193</a:t>
            </a:fld>
            <a:br>
              <a:rPr lang="en-US" altLang="en-US" sz="1200" b="1"/>
            </a:br>
            <a:r>
              <a:rPr lang="en-US" altLang="en-US" sz="1200" b="1"/>
              <a:t>(</a:t>
            </a:r>
            <a:fld id="{8C4781FB-ADF8-41EF-BDDF-B174E991F3E4}" type="datetime'''''''1''''0''''0''''''''''''''''''''''''''%'''">
              <a:rPr lang="en-US" altLang="en-US" sz="1200" b="1" smtClean="0"/>
              <a:pPr/>
              <a:t>100%</a:t>
            </a:fld>
            <a:r>
              <a:rPr lang="en-US" altLang="en-US" sz="1200" b="1"/>
              <a:t>)</a:t>
            </a:r>
            <a:endParaRPr lang="en-US" sz="1200" b="1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C50B199-32EC-B2A5-2AFD-D1257FBABCEA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2559050" y="4032250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55F9DFF-D014-4964-B5F7-1F9C7618BD2E}" type="datetime'''''-''''''''1''''''''''''''''''''''2''''''''''''2'''''">
              <a:rPr lang="en-US" altLang="en-US" sz="1200" smtClean="0"/>
              <a:pPr/>
              <a:t>-122</a:t>
            </a:fld>
            <a:endParaRPr lang="en-US" sz="120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1928BA4-BB24-8E6B-6233-A59CE90B57DF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4056063" y="3616325"/>
            <a:ext cx="449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E237ED8-5043-4A44-849D-0EAF1B0EFDE8}" type="datetime'''7''''''''''''''''''''''''''''''''1'''''''''''''">
              <a:rPr lang="en-US" altLang="en-US" sz="1200" b="1" smtClean="0"/>
              <a:pPr/>
              <a:t>71</a:t>
            </a:fld>
            <a:br>
              <a:rPr lang="en-US" altLang="en-US" sz="1200" b="1">
                <a:effectLst/>
              </a:rPr>
            </a:br>
            <a:r>
              <a:rPr lang="en-US" altLang="en-US" sz="1200" b="1">
                <a:effectLst/>
              </a:rPr>
              <a:t>(</a:t>
            </a:r>
            <a:fld id="{2B48BACB-DBC0-4E82-8FBC-00A4CCD96B45}" type="datetime'''''''''''''''''''''''''''''''''''''''''37''''%'''''''">
              <a:rPr lang="en-US" altLang="en-US" sz="1200" b="1" smtClean="0"/>
              <a:pPr/>
              <a:t>37%</a:t>
            </a:fld>
            <a:r>
              <a:rPr lang="en-US" sz="1200" b="1"/>
              <a:t>)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83142AB-A87A-FCB6-3F55-576CCE14BB2A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5697538" y="5486400"/>
            <a:ext cx="263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4A806E7-790C-4221-A32A-CABF2424DD42}" type="datetime'''''''''''''''''''''''''''-''''''''9''''1'''''''">
              <a:rPr lang="en-US" altLang="en-US" sz="1200" smtClean="0"/>
              <a:pPr/>
              <a:t>-91</a:t>
            </a:fld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652AAD7-A058-A5DE-4D5E-BC43DBFD01E4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7129463" y="5486400"/>
            <a:ext cx="5000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5537958-4260-408D-9BB6-FBC46B344CE1}" type="datetime'''''''''''''-''''''''2''''''''''''''''''''''0'''''">
              <a:rPr lang="en-US" altLang="en-US" sz="1200" b="1" smtClean="0"/>
              <a:pPr/>
              <a:t>-20</a:t>
            </a:fld>
            <a:br>
              <a:rPr lang="en-US" altLang="en-US" sz="1200" b="1">
                <a:effectLst/>
              </a:rPr>
            </a:br>
            <a:r>
              <a:rPr lang="en-US" altLang="en-US" sz="1200" b="1">
                <a:effectLst/>
              </a:rPr>
              <a:t>(</a:t>
            </a:r>
            <a:fld id="{CFE9BF07-3B27-4AFE-A58F-92A0B3495D9F}" type="datetime'''''''''-''1''''''0''''''''''''''''''%'''''''">
              <a:rPr lang="en-US" altLang="en-US" sz="1200" b="1" smtClean="0"/>
              <a:pPr/>
              <a:t>-10%</a:t>
            </a:fld>
            <a:r>
              <a:rPr lang="en-US" sz="1200" b="1"/>
              <a:t>)</a:t>
            </a:r>
            <a:endParaRPr lang="en-US" sz="1200" b="1" dirty="0"/>
          </a:p>
        </p:txBody>
      </p:sp>
      <p:sp>
        <p:nvSpPr>
          <p:cNvPr id="33" name="Rechteck 137">
            <a:extLst>
              <a:ext uri="{FF2B5EF4-FFF2-40B4-BE49-F238E27FC236}">
                <a16:creationId xmlns:a16="http://schemas.microsoft.com/office/drawing/2014/main" id="{DA214100-C3ED-B099-C769-D8770CCB0F73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34" name="tc_columnheader">
            <a:extLst>
              <a:ext uri="{FF2B5EF4-FFF2-40B4-BE49-F238E27FC236}">
                <a16:creationId xmlns:a16="http://schemas.microsoft.com/office/drawing/2014/main" id="{0CB40976-0A99-0869-B27C-7E3325C49766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35" name="tc_columnhead">
              <a:extLst>
                <a:ext uri="{FF2B5EF4-FFF2-40B4-BE49-F238E27FC236}">
                  <a16:creationId xmlns:a16="http://schemas.microsoft.com/office/drawing/2014/main" id="{34430210-2B25-3659-B55D-F2076C21C4AA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36" name="tc_columnheadline">
              <a:extLst>
                <a:ext uri="{FF2B5EF4-FFF2-40B4-BE49-F238E27FC236}">
                  <a16:creationId xmlns:a16="http://schemas.microsoft.com/office/drawing/2014/main" id="{4A89DE05-343A-D674-9680-469F5E19EE5D}"/>
                </a:ext>
              </a:extLst>
            </p:cNvPr>
            <p:cNvCxnSpPr>
              <a:cxnSpLocks/>
              <a:stCxn id="35" idx="4"/>
              <a:endCxn id="3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582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484D1-DDE9-A2AC-8B5C-239C3ADE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CA960A2-EAB8-431B-F67D-BD988D9D77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8280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606" imgH="608" progId="TCLayout.ActiveDocument.1">
                  <p:embed/>
                </p:oleObj>
              </mc:Choice>
              <mc:Fallback>
                <p:oleObj name="think-cell Slide" r:id="rId35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CA960A2-EAB8-431B-F67D-BD988D9D7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E012EED3-89EE-E0B0-0E8B-4C01338E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932513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Forecast bridge</a:t>
            </a:r>
            <a:r>
              <a:rPr lang="en-US" spc="-30" dirty="0"/>
              <a:t> 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BB47CC29-FCD9-B6A1-6A70-57082D075E60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E5C330BC-CA91-86DE-E702-AFED6F8585E3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37671013-6174-D435-F672-A6C97BED6592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2E8321-5929-D508-FFC1-22E0423B869C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936750" y="2522538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A7E181-12F4-844B-9864-F710F5337378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2797175" y="2362200"/>
            <a:ext cx="3825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5BD5FD-E9D7-8874-81FD-DD4241311F07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3659188" y="2268538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C9DD71-1FE3-0BAA-1ED2-5E23D1F1A7CE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519613" y="2214563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EA343A-19BA-8C43-C1DF-530396541C3B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5380038" y="2214563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564177-AD40-125A-8657-CCD9AE005341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6240463" y="2187575"/>
            <a:ext cx="3825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E543A17F-1F0E-FB39-F66C-A414C9976F48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912784370"/>
              </p:ext>
            </p:extLst>
          </p:nvPr>
        </p:nvGraphicFramePr>
        <p:xfrm>
          <a:off x="323850" y="1804988"/>
          <a:ext cx="7912100" cy="412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606053-6434-35EA-136B-17CF6B77EF7A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 flipV="1">
            <a:off x="836613" y="2124075"/>
            <a:ext cx="0" cy="4079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D55012-99BB-A298-42E2-E8D9F7541378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836613" y="2124075"/>
            <a:ext cx="8223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A9037E-30E4-DC6A-0278-B57087F0FED3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1658938" y="2124075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20C3E9-62A0-823A-D3BF-DB96598034EE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 flipV="1">
            <a:off x="1735138" y="1816101"/>
            <a:ext cx="0" cy="4603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2D4DAC-38F1-D5B4-70F0-F5C1DF506925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1735138" y="1816100"/>
            <a:ext cx="340518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8876F8-341C-E805-335F-C7717C824FEB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5140325" y="1816100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4EF124-88A5-3CD8-0EBC-EBC30AFC7416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 flipV="1">
            <a:off x="7723188" y="1789113"/>
            <a:ext cx="0" cy="4079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0163AF-27E3-9733-14DB-DA1385A573A4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 bwMode="auto">
          <a:xfrm flipH="1">
            <a:off x="6862763" y="1789113"/>
            <a:ext cx="8604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4625A9-D55F-4D0E-1CA6-2D96E20A08D3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6862763" y="1789113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B7AF13E-5688-BA18-8AB6-74EEDBA07823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433387" y="5716588"/>
            <a:ext cx="8064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E28339C-2FBF-4F72-907D-C0E590DB2AD9}" type="datetime'''2 ''''''''''y''''''''''''''e''''''ar''s'''' ''a''''g''''''o'">
              <a:rPr lang="en-US" altLang="en-US" sz="1200" smtClean="0"/>
              <a:pPr/>
              <a:t>2 years ago</a:t>
            </a:fld>
            <a:endParaRPr lang="en-US" sz="12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98BD6F-7043-C309-2B6C-4E39290A42CA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377950" y="5716588"/>
            <a:ext cx="638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ADEF0AD-BB3B-4F13-AD7F-9F5F777FA56D}" type="datetime'''L''''''''''''''''as''''''''''t'''''''''''''''' ''y''ear'''">
              <a:rPr lang="en-US" altLang="en-US" sz="1200" smtClean="0"/>
              <a:pPr/>
              <a:t>Last year</a:t>
            </a:fld>
            <a:endParaRPr lang="en-US" sz="120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10DE25B-DD8E-264B-E501-2C366CABCE8D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2222500" y="571658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C002862-FE86-431A-9079-D3D78D90E5A4}" type="datetime'''''C''''''''h''''''''''an''''''''''g''''''e'''' ''''''''1'">
              <a:rPr lang="en-US" altLang="en-US" sz="1200" smtClean="0"/>
              <a:pPr/>
              <a:t>Change 1</a:t>
            </a:fld>
            <a:endParaRPr lang="en-US" sz="120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2976412-564C-34F0-AFE1-EE64485D74AE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3355975" y="2224088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07D09E-336C-45A4-AF4C-490621009E5B}" type="datetime'''''''''7'''''''''''''''''''">
              <a:rPr lang="en-US" altLang="en-US" sz="1200" smtClean="0">
                <a:effectLst/>
              </a:rPr>
              <a:pPr/>
              <a:t>7</a:t>
            </a:fld>
            <a:endParaRPr lang="en-US" sz="12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5F4648D-A208-489C-9506-1F7E463793A9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084513" y="571658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467BF58-4B49-4C60-8F4D-C3E11EC23F67}" type="datetime'''''''''C''''''''''''''''''''''''han''g''e'''''''' ''''''''2'">
              <a:rPr lang="en-US" altLang="en-US" sz="1200" smtClean="0"/>
              <a:pPr/>
              <a:t>Change 2</a:t>
            </a:fld>
            <a:endParaRPr lang="en-US" sz="120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1574B4-9E27-395C-5FC7-16292799950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4216400" y="2151063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56A7F55-9186-4341-87AC-C257733B2226}" type="datetime'''''''''''''4'''''''''''''''''''''''''''''''''''''''''''''''">
              <a:rPr lang="en-US" altLang="en-US" sz="1200" smtClean="0">
                <a:effectLst/>
              </a:rPr>
              <a:pPr/>
              <a:t>4</a:t>
            </a:fld>
            <a:endParaRPr lang="en-US" sz="12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F3493CC-A596-3180-656F-DEC3051663D6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944938" y="571658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7E9E5F9-26F2-4A44-9263-B82FD7C92F64}" type="datetime'''C''''''''''han''''''''''''g''''e'''''''''''''' ''''3'''''">
              <a:rPr lang="en-US" altLang="en-US" sz="1200" smtClean="0"/>
              <a:pPr/>
              <a:t>Change 3</a:t>
            </a:fld>
            <a:endParaRPr lang="en-US" sz="120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7572586-63C7-F1E7-9C9C-820360C3D84A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838699" y="5716588"/>
            <a:ext cx="6048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99E5BA2-8C5E-4FAE-8AE0-2A8279A39680}" type="datetime'''F''or''eca''''''''s''''''''''''''''''''t'''''''''">
              <a:rPr lang="en-US" altLang="en-US" sz="1200" smtClean="0"/>
              <a:pPr/>
              <a:t>Forecast</a:t>
            </a:fld>
            <a:endParaRPr lang="en-US" sz="12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315E78B-EC98-0C17-AF8C-0EAE58C23FF8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5937250" y="2109788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9422348-A4A6-4E3A-B552-FA9A464ED3CD}" type="datetime'''''''''''''''''2'''''''''''''''">
              <a:rPr lang="en-US" altLang="en-US" sz="1200" smtClean="0">
                <a:effectLst/>
              </a:rPr>
              <a:pPr/>
              <a:t>2</a:t>
            </a:fld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0093563-2422-B151-371C-9CE72DB55944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5665788" y="571658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35E6F8C-694C-4F1C-8E50-8E8220C9F385}" type="datetime'C''''h''''''''''''an''g''''''''''''''''''e'''' ''''4'">
              <a:rPr lang="en-US" altLang="en-US" sz="1200" smtClean="0"/>
              <a:pPr/>
              <a:t>Change 4</a:t>
            </a:fld>
            <a:endParaRPr lang="en-US" sz="12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DD321A8-2003-892F-6976-6CBC34532A90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6586538" y="5716588"/>
            <a:ext cx="5540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75CB306-8B57-4DED-92EB-440CE214F431}" type="datetime'''''S''tre''t''''''''ch ''''''''''fo''''''re''c''''as''''''t'">
              <a:rPr lang="en-US" altLang="en-US" sz="1200" smtClean="0"/>
              <a:pPr/>
              <a:t>Stretch forecast</a:t>
            </a:fld>
            <a:endParaRPr lang="en-US" sz="12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DD481A4-2C60-D280-6073-5E4D6F1448E8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7477125" y="5716588"/>
            <a:ext cx="4937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CF738CE-F6CC-4357-A55F-98DAC8384EDB}" type="datetime'B''''''''''''''''''''''''u''''''''''''''dge''''''''''t'">
              <a:rPr lang="en-US" altLang="en-US" sz="1200" smtClean="0"/>
              <a:pPr/>
              <a:t>Budget</a:t>
            </a:fld>
            <a:endParaRPr lang="en-US" sz="1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D17CBC-A79D-7976-AB5E-33A0BB85F8E5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1030288" y="1995488"/>
            <a:ext cx="436563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B44D640-650A-44FC-806C-CF748463186A}" type="datetime'''''''''''''''''''''+''''9''''''''''%'''''''''''''''''''''''''">
              <a:rPr lang="en-US" altLang="en-US" sz="1200" b="1" smtClean="0">
                <a:effectLst/>
              </a:rPr>
              <a:pPr/>
              <a:t>+9%</a:t>
            </a:fld>
            <a:endParaRPr lang="en-US" sz="1200" b="1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4C470A9-E40C-E85A-1505-E338C2BCFC5B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3159125" y="1687513"/>
            <a:ext cx="555625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57C6C87-337D-44E4-A033-BCAE8F183D4F}" type="datetime'''''''''''''''''''+''''''''1''''''''0%'''''''''">
              <a:rPr lang="en-US" altLang="en-US" sz="1200" b="1" smtClean="0">
                <a:effectLst/>
              </a:rPr>
              <a:pPr/>
              <a:t>+10%</a:t>
            </a:fld>
            <a:endParaRPr lang="en-US" sz="1200" b="1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A34C391-6F02-F84A-3988-006CFED9F825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7075488" y="1660525"/>
            <a:ext cx="436563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95110CF-56A7-4321-8851-D531BA4B3D54}" type="datetime'''+''''''''''''''''''''''''''''''''''''''''''8''''%'">
              <a:rPr lang="en-US" altLang="en-US" sz="1200" b="1" smtClean="0">
                <a:effectLst/>
              </a:rPr>
              <a:pPr/>
              <a:t>+8%</a:t>
            </a:fld>
            <a:endParaRPr lang="en-US" sz="1200" b="1"/>
          </a:p>
        </p:txBody>
      </p:sp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8726EF6C-0EEA-B8FB-B649-D464F8F4A594}"/>
              </a:ext>
            </a:extLst>
          </p:cNvPr>
          <p:cNvSpPr/>
          <p:nvPr/>
        </p:nvSpPr>
        <p:spPr>
          <a:xfrm>
            <a:off x="2218055" y="3212362"/>
            <a:ext cx="1348740" cy="705801"/>
          </a:xfrm>
          <a:prstGeom prst="wedgeRectCallout">
            <a:avLst>
              <a:gd name="adj1" fmla="val -20645"/>
              <a:gd name="adj2" fmla="val -130888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41" name="Rechteck 137">
            <a:extLst>
              <a:ext uri="{FF2B5EF4-FFF2-40B4-BE49-F238E27FC236}">
                <a16:creationId xmlns:a16="http://schemas.microsoft.com/office/drawing/2014/main" id="{4A7A1AB2-1E96-E1CB-01BA-C933751A845E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42" name="tc_columnheader">
            <a:extLst>
              <a:ext uri="{FF2B5EF4-FFF2-40B4-BE49-F238E27FC236}">
                <a16:creationId xmlns:a16="http://schemas.microsoft.com/office/drawing/2014/main" id="{6169CFFC-7C28-F85A-CC52-67B6D8B3C754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43" name="tc_columnhead">
              <a:extLst>
                <a:ext uri="{FF2B5EF4-FFF2-40B4-BE49-F238E27FC236}">
                  <a16:creationId xmlns:a16="http://schemas.microsoft.com/office/drawing/2014/main" id="{813F22FA-B9F7-CD88-061D-56DC6ADB5814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44" name="tc_columnheadline">
              <a:extLst>
                <a:ext uri="{FF2B5EF4-FFF2-40B4-BE49-F238E27FC236}">
                  <a16:creationId xmlns:a16="http://schemas.microsoft.com/office/drawing/2014/main" id="{7EDF367D-6FB9-588F-089B-DFF6D0790FFB}"/>
                </a:ext>
              </a:extLst>
            </p:cNvPr>
            <p:cNvCxnSpPr>
              <a:cxnSpLocks/>
              <a:stCxn id="43" idx="4"/>
              <a:endCxn id="43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795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BC2C-7F0B-4289-C200-2EA6CFD2E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C909B17-60B3-A5B0-EE2B-0856CE9DEEE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5341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9" imgW="606" imgH="608" progId="TCLayout.ActiveDocument.1">
                  <p:embed/>
                </p:oleObj>
              </mc:Choice>
              <mc:Fallback>
                <p:oleObj name="think-cell Slide" r:id="rId49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909B17-60B3-A5B0-EE2B-0856CE9DEE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E209CD12-1BA5-133E-DB0D-C34C3F7F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359425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In-scope waterfall</a:t>
            </a:r>
            <a:r>
              <a:rPr lang="en-US" spc="-30" dirty="0"/>
              <a:t> 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DE91BD05-75FB-9216-0322-00E16F983E3C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C8F54822-341C-41E6-E883-39AF5E384826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BED3A587-35AC-7115-6147-33689420104E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5E9882-B76E-7717-373A-7204FD5AC8D6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077913" y="2540000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D9D555-BFCA-20F0-0EE7-191AED71B11F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7102475" y="2227263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4310C3-F654-A7BA-6814-0D328808ABCE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5381625" y="3132138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661CD3-DD2E-5C63-4030-1DB76EA65C97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6242050" y="3132138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213935-6238-44F0-5606-450717453F46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19613" y="3167063"/>
            <a:ext cx="3825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2D2939-2795-8F3E-0D35-888DEECF8B1C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3659188" y="3236913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9C2BD8-1809-3E94-A352-5C9FE977A8A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2798763" y="3375025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1BDAF3-FCA7-AFA7-1DF8-48D8C1AF37F4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1938338" y="3375025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384BD0D2-31DE-A1F7-7F65-ECDC46CD5FE6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447686506"/>
              </p:ext>
            </p:extLst>
          </p:nvPr>
        </p:nvGraphicFramePr>
        <p:xfrm>
          <a:off x="325438" y="1960563"/>
          <a:ext cx="7910512" cy="3767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1"/>
          </a:graphicData>
        </a:graphic>
      </p:graphicFrame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FE90585-D455-9149-B728-E81EDDD65A2D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408113" y="2730500"/>
            <a:ext cx="581026" cy="214313"/>
          </a:xfrm>
          <a:custGeom>
            <a:avLst/>
            <a:gdLst/>
            <a:ahLst/>
            <a:cxnLst/>
            <a:rect l="0" t="0" r="0" b="0"/>
            <a:pathLst>
              <a:path w="581026" h="214313">
                <a:moveTo>
                  <a:pt x="0" y="157162"/>
                </a:moveTo>
                <a:lnTo>
                  <a:pt x="581025" y="0"/>
                </a:lnTo>
                <a:lnTo>
                  <a:pt x="581025" y="57150"/>
                </a:lnTo>
                <a:lnTo>
                  <a:pt x="0" y="214312"/>
                </a:lnTo>
                <a:close/>
              </a:path>
            </a:pathLst>
          </a:custGeom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777777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3B6F5FB7-87E2-A1E2-C2BF-04D4A23F039D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547688" y="2730500"/>
            <a:ext cx="581026" cy="214313"/>
          </a:xfrm>
          <a:custGeom>
            <a:avLst/>
            <a:gdLst/>
            <a:ahLst/>
            <a:cxnLst/>
            <a:rect l="0" t="0" r="0" b="0"/>
            <a:pathLst>
              <a:path w="581026" h="214313">
                <a:moveTo>
                  <a:pt x="0" y="157162"/>
                </a:moveTo>
                <a:lnTo>
                  <a:pt x="581025" y="0"/>
                </a:lnTo>
                <a:lnTo>
                  <a:pt x="581025" y="57150"/>
                </a:lnTo>
                <a:lnTo>
                  <a:pt x="0" y="214312"/>
                </a:lnTo>
                <a:close/>
              </a:path>
            </a:pathLst>
          </a:custGeom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777777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D0AA442-2671-9A71-CF4F-C52D4BEC8974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6572250" y="2730500"/>
            <a:ext cx="581026" cy="214313"/>
          </a:xfrm>
          <a:custGeom>
            <a:avLst/>
            <a:gdLst/>
            <a:ahLst/>
            <a:cxnLst/>
            <a:rect l="0" t="0" r="0" b="0"/>
            <a:pathLst>
              <a:path w="581026" h="214313">
                <a:moveTo>
                  <a:pt x="0" y="157162"/>
                </a:moveTo>
                <a:lnTo>
                  <a:pt x="581025" y="0"/>
                </a:lnTo>
                <a:lnTo>
                  <a:pt x="581025" y="57150"/>
                </a:lnTo>
                <a:lnTo>
                  <a:pt x="0" y="214312"/>
                </a:lnTo>
                <a:close/>
              </a:path>
            </a:pathLst>
          </a:custGeom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777777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87DB5C9-878D-F2C0-659D-E01765A9CA5E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7432675" y="2730500"/>
            <a:ext cx="581026" cy="214313"/>
          </a:xfrm>
          <a:custGeom>
            <a:avLst/>
            <a:gdLst/>
            <a:ahLst/>
            <a:cxnLst/>
            <a:rect l="0" t="0" r="0" b="0"/>
            <a:pathLst>
              <a:path w="581026" h="214313">
                <a:moveTo>
                  <a:pt x="0" y="157162"/>
                </a:moveTo>
                <a:lnTo>
                  <a:pt x="581025" y="0"/>
                </a:lnTo>
                <a:lnTo>
                  <a:pt x="581025" y="57150"/>
                </a:lnTo>
                <a:lnTo>
                  <a:pt x="0" y="214312"/>
                </a:lnTo>
                <a:close/>
              </a:path>
            </a:pathLst>
          </a:custGeom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777777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86350D1-E63D-E831-2CC9-CA007198A2A1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547688" y="2787650"/>
            <a:ext cx="581026" cy="157163"/>
          </a:xfrm>
          <a:custGeom>
            <a:avLst/>
            <a:gdLst/>
            <a:ahLst/>
            <a:cxnLst/>
            <a:rect l="0" t="0" r="0" b="0"/>
            <a:pathLst>
              <a:path w="581026" h="157163">
                <a:moveTo>
                  <a:pt x="0" y="157162"/>
                </a:moveTo>
                <a:lnTo>
                  <a:pt x="58102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08D4417-FB20-12A2-6F01-67ECB05FBD3D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1408113" y="2730500"/>
            <a:ext cx="581026" cy="157163"/>
          </a:xfrm>
          <a:custGeom>
            <a:avLst/>
            <a:gdLst/>
            <a:ahLst/>
            <a:cxnLst/>
            <a:rect l="0" t="0" r="0" b="0"/>
            <a:pathLst>
              <a:path w="581026" h="157163">
                <a:moveTo>
                  <a:pt x="0" y="157162"/>
                </a:moveTo>
                <a:lnTo>
                  <a:pt x="58102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9B9F524-66C8-E4C8-D70C-0DBE34DA8C0A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1408113" y="2787650"/>
            <a:ext cx="581026" cy="157163"/>
          </a:xfrm>
          <a:custGeom>
            <a:avLst/>
            <a:gdLst/>
            <a:ahLst/>
            <a:cxnLst/>
            <a:rect l="0" t="0" r="0" b="0"/>
            <a:pathLst>
              <a:path w="581026" h="157163">
                <a:moveTo>
                  <a:pt x="0" y="157162"/>
                </a:moveTo>
                <a:lnTo>
                  <a:pt x="58102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78E684B-C41E-FA69-92E8-5E24BEDAF2BD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6572250" y="2730500"/>
            <a:ext cx="581026" cy="157163"/>
          </a:xfrm>
          <a:custGeom>
            <a:avLst/>
            <a:gdLst/>
            <a:ahLst/>
            <a:cxnLst/>
            <a:rect l="0" t="0" r="0" b="0"/>
            <a:pathLst>
              <a:path w="581026" h="157163">
                <a:moveTo>
                  <a:pt x="0" y="157162"/>
                </a:moveTo>
                <a:lnTo>
                  <a:pt x="58102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1DF2BA5-C9D5-F871-CFB9-011F73336CBE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6572250" y="2787650"/>
            <a:ext cx="581026" cy="157163"/>
          </a:xfrm>
          <a:custGeom>
            <a:avLst/>
            <a:gdLst/>
            <a:ahLst/>
            <a:cxnLst/>
            <a:rect l="0" t="0" r="0" b="0"/>
            <a:pathLst>
              <a:path w="581026" h="157163">
                <a:moveTo>
                  <a:pt x="0" y="157162"/>
                </a:moveTo>
                <a:lnTo>
                  <a:pt x="58102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6E09F95-ECB7-4A27-CF10-34436EAF3D17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7432675" y="2730500"/>
            <a:ext cx="581026" cy="157163"/>
          </a:xfrm>
          <a:custGeom>
            <a:avLst/>
            <a:gdLst/>
            <a:ahLst/>
            <a:cxnLst/>
            <a:rect l="0" t="0" r="0" b="0"/>
            <a:pathLst>
              <a:path w="581026" h="157163">
                <a:moveTo>
                  <a:pt x="0" y="157162"/>
                </a:moveTo>
                <a:lnTo>
                  <a:pt x="58102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20C31D-B8F0-D0DA-C9F3-51E0A7276EAD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7432675" y="2787650"/>
            <a:ext cx="581026" cy="157163"/>
          </a:xfrm>
          <a:custGeom>
            <a:avLst/>
            <a:gdLst/>
            <a:ahLst/>
            <a:cxnLst/>
            <a:rect l="0" t="0" r="0" b="0"/>
            <a:pathLst>
              <a:path w="581026" h="157163">
                <a:moveTo>
                  <a:pt x="0" y="157162"/>
                </a:moveTo>
                <a:lnTo>
                  <a:pt x="58102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B552B80-1965-176C-41C1-51146FAEBB7A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547688" y="2730500"/>
            <a:ext cx="581026" cy="157163"/>
          </a:xfrm>
          <a:custGeom>
            <a:avLst/>
            <a:gdLst/>
            <a:ahLst/>
            <a:cxnLst/>
            <a:rect l="0" t="0" r="0" b="0"/>
            <a:pathLst>
              <a:path w="581026" h="157163">
                <a:moveTo>
                  <a:pt x="0" y="157162"/>
                </a:moveTo>
                <a:lnTo>
                  <a:pt x="58102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A5C2CC-08F5-FD51-ECC3-BA3F0F30C10C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838200" y="1828800"/>
            <a:ext cx="68849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C9E3BE-9E4E-34FB-5A2F-48D5C993B8BF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>
            <a:off x="7723188" y="1828800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2C79AC-7CF1-011D-67FD-A8A46493FC32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 flipV="1">
            <a:off x="2559050" y="2733675"/>
            <a:ext cx="0" cy="3952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7B41D99-6010-0F28-7532-D137565E933F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>
            <a:off x="2559050" y="2733675"/>
            <a:ext cx="34432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6746CC-1813-E824-B2B5-E1CEF8F63B9E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>
            <a:off x="6002338" y="2733675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62FD8B-00BF-0182-0193-10B1950487C2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 flipV="1">
            <a:off x="838200" y="1828800"/>
            <a:ext cx="0" cy="4651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8AD0B1-32AE-C055-CCDD-9F0B2D61ADDE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 flipV="1">
            <a:off x="5141913" y="3149601"/>
            <a:ext cx="0" cy="4286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C131047-34C2-9200-0585-504E0FC5382A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flipV="1">
            <a:off x="4279900" y="3201989"/>
            <a:ext cx="0" cy="6032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889F548-AB25-0876-596B-959A6440BC92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 flipV="1">
            <a:off x="3419475" y="3306764"/>
            <a:ext cx="0" cy="9366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273A8F1-3BD2-AD91-92AD-F807B9C9C60E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519113" y="5511800"/>
            <a:ext cx="638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FEAE68F-0A92-4343-B52B-EF1492F63F47}" type="datetime'''''''''''''''La''''''s''''''''''''''''t ''''ye''''ar'''''''">
              <a:rPr lang="en-US" altLang="en-US" sz="1200" smtClean="0"/>
              <a:pPr/>
              <a:t>Last year</a:t>
            </a:fld>
            <a:endParaRPr lang="en-US" sz="120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24D060F-672F-97F0-5CC5-EAC409ACC130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1592263" y="2949575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E4CC6C6-C9CF-4669-9FD0-3B8EF9374BD5}" type="datetime'''6''''5'''''''''''''''''''''''''''">
              <a:rPr lang="en-US" altLang="en-US" sz="1200" smtClean="0"/>
              <a:pPr/>
              <a:t>65</a:t>
            </a:fld>
            <a:endParaRPr lang="en-US" sz="120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E000E9C-56F3-00C9-3D5E-B83C3F7170D3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6756400" y="2543175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638FDAA-0DCE-444A-AA33-78C2162373F3}" type="datetime'''''''''''''''''''''''''''''''''''''''''''''''''6''''7'''">
              <a:rPr lang="en-US" altLang="en-US" sz="1200" smtClean="0"/>
              <a:pPr/>
              <a:t>67</a:t>
            </a:fld>
            <a:endParaRPr lang="en-US" sz="120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CC5B279-7CE7-0D1B-A594-A78FDCC59794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6648450" y="5511800"/>
            <a:ext cx="42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0A1D3E1-8407-4E7B-8EF3-ED89A3B8A809}" type="datetime'''''''''''O''''u''''''''''t'' ''''o''''''f ''s''''''co''p''e'">
              <a:rPr lang="en-US" altLang="en-US" sz="1200" smtClean="0"/>
              <a:pPr/>
              <a:t>Out of scope</a:t>
            </a:fld>
            <a:endParaRPr lang="en-US" sz="120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2AB0F77-CAE0-7FCF-758B-94D3E45DF319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7429500" y="5511800"/>
            <a:ext cx="58737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38CE98B-1F7D-4DE8-915F-76658769324A}" type="datetime'T''''ot''a''''''l for''e''''cast'' t''''h''is'' ''ye''''''ar'">
              <a:rPr lang="en-US" altLang="en-US" sz="1200" smtClean="0"/>
              <a:pPr/>
              <a:t>Total forecast this year</a:t>
            </a:fld>
            <a:endParaRPr lang="en-US" sz="12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6328649-6B9B-B058-B709-425BD03517ED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5708650" y="5511800"/>
            <a:ext cx="58737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0F7FC35-801D-4611-82A1-7250B068BD96}" type="datetime'''''''In ''''''s''cope ''f''''o''''recast t''''''''his year'''">
              <a:rPr lang="en-US" altLang="en-US" sz="1200" smtClean="0"/>
              <a:pPr/>
              <a:t>In scope forecast this year</a:t>
            </a:fld>
            <a:endParaRPr lang="en-US" sz="120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7497C63-6E08-75FD-0FA4-DE2316A7BA69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4856163" y="5511800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20092B2-8584-46E8-BAEB-09839E76B947}" type="datetime'''''''''F''''''''''a''c''t''o''''r'''''''''''''' ''3'">
              <a:rPr lang="en-US" altLang="en-US" sz="1200" smtClean="0"/>
              <a:pPr/>
              <a:t>Factor 3</a:t>
            </a:fld>
            <a:endParaRPr lang="en-US" sz="120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FA709ED-2F7D-905D-2C60-122AC0CA7397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3994150" y="5511800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769F211-7D3D-4EBF-83AB-D936679626ED}" type="datetime'''''Fa''''c''''''t''o''''r'''''''''''' ''''2'''">
              <a:rPr lang="en-US" altLang="en-US" sz="1200" smtClean="0"/>
              <a:pPr/>
              <a:t>Factor 2</a:t>
            </a:fld>
            <a:endParaRPr lang="en-US" sz="12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F4F846D-ABF3-28B0-10A5-90C8FB461E73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3133725" y="5511800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A0500CE-294A-4E99-97B8-C9E22C427B7C}" type="datetime'''''F''a''''''ct''o''''''r'''''''''''' 1'''''">
              <a:rPr lang="en-US" altLang="en-US" sz="1200" smtClean="0"/>
              <a:pPr/>
              <a:t>Factor 1</a:t>
            </a:fld>
            <a:endParaRPr lang="en-US" sz="12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81327E2-1E38-5E38-1052-747C30407B2D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2265363" y="5511800"/>
            <a:ext cx="5873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4DD00C0-0F59-4E17-B41E-AA3DBC951964}" type="datetime'I''''''''''n'' sco''p''''''''e l''as''''''t'''''' ''yea''r'''">
              <a:rPr lang="en-US" altLang="en-US" sz="1200" smtClean="0"/>
              <a:pPr/>
              <a:t>In scope last year</a:t>
            </a:fld>
            <a:endParaRPr lang="en-US" sz="120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EBEA1ED-9290-6007-AC89-4A60521139C1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gray">
          <a:xfrm>
            <a:off x="690563" y="2332038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D12B62B-6D9F-40CB-B8C1-FE4CCD485233}" type="datetime'''''1''''2''''''''''''''''''5'''''''">
              <a:rPr lang="en-US" altLang="en-US" sz="1200" smtClean="0"/>
              <a:pPr/>
              <a:t>125</a:t>
            </a:fld>
            <a:endParaRPr lang="en-US" sz="120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5B8F5B4-D36E-0F16-98A5-71C04F423121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7575550" y="2019300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9C82DFE-7B26-4408-BB75-3E1BE1CC5D21}" type="datetime'''''''''''''''''1''''''''''3''''''4'''''''''''''''''''">
              <a:rPr lang="en-US" altLang="en-US" sz="1200" smtClean="0"/>
              <a:pPr/>
              <a:t>134</a:t>
            </a:fld>
            <a:endParaRPr lang="en-US" sz="120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271FEC-A80C-A954-F38A-EF233C93A275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1484313" y="5511800"/>
            <a:ext cx="42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16BFD54-2C06-41EA-A65A-7A31408824C9}" type="datetime'''Out'''' ''''''''''''''''''''''''of s''c''''''''''o''p''''e'">
              <a:rPr lang="en-US" altLang="en-US" sz="1200" smtClean="0"/>
              <a:pPr/>
              <a:t>Out of scope</a:t>
            </a:fld>
            <a:endParaRPr lang="en-US" sz="120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387F6C9-1F80-4B00-9D5D-03228DB56927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4062413" y="1700213"/>
            <a:ext cx="436563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707012E-DF2B-4813-9DFE-B5056230BADA}" type="datetime'+''''''''''''''''''''''''''''''''''''7''''''''''%'''''''''''">
              <a:rPr lang="en-US" altLang="en-US" sz="1200" b="1" smtClean="0">
                <a:effectLst/>
              </a:rPr>
              <a:pPr/>
              <a:t>+7%</a:t>
            </a:fld>
            <a:endParaRPr lang="en-US" sz="1200" b="1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BAEA916-89C1-576C-6F04-EAFA215C2874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4002088" y="2605088"/>
            <a:ext cx="555625" cy="258763"/>
          </a:xfrm>
          <a:prstGeom prst="ellipse">
            <a:avLst/>
          </a:prstGeom>
          <a:solidFill>
            <a:srgbClr val="DFE5EF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D2A60C8-B662-46C4-8DD1-DC9DBFC94A7C}" type="datetime'''''+''''1''''''''''''''''''''''''''''2''''''%'''''">
              <a:rPr lang="en-US" altLang="en-US" sz="1200" b="1" smtClean="0">
                <a:effectLst/>
              </a:rPr>
              <a:pPr/>
              <a:t>+12%</a:t>
            </a:fld>
            <a:endParaRPr lang="en-US" sz="1200" b="1"/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8ACF4B2A-DE44-3D37-07E6-9EB4DF61816C}"/>
              </a:ext>
            </a:extLst>
          </p:cNvPr>
          <p:cNvSpPr/>
          <p:nvPr/>
        </p:nvSpPr>
        <p:spPr>
          <a:xfrm>
            <a:off x="482918" y="3926206"/>
            <a:ext cx="1348740" cy="705801"/>
          </a:xfrm>
          <a:prstGeom prst="wedgeRectCallout">
            <a:avLst>
              <a:gd name="adj1" fmla="val 36606"/>
              <a:gd name="adj2" fmla="val -140964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53" name="Speech Bubble: Rectangle 52">
            <a:extLst>
              <a:ext uri="{FF2B5EF4-FFF2-40B4-BE49-F238E27FC236}">
                <a16:creationId xmlns:a16="http://schemas.microsoft.com/office/drawing/2014/main" id="{4A7DB2C5-ADA6-0FCD-50C4-18AEF3D1A082}"/>
              </a:ext>
            </a:extLst>
          </p:cNvPr>
          <p:cNvSpPr/>
          <p:nvPr/>
        </p:nvSpPr>
        <p:spPr>
          <a:xfrm>
            <a:off x="6470333" y="3926206"/>
            <a:ext cx="1348740" cy="705801"/>
          </a:xfrm>
          <a:prstGeom prst="wedgeRectCallout">
            <a:avLst>
              <a:gd name="adj1" fmla="val -25164"/>
              <a:gd name="adj2" fmla="val -148162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56" name="Rechteck 137">
            <a:extLst>
              <a:ext uri="{FF2B5EF4-FFF2-40B4-BE49-F238E27FC236}">
                <a16:creationId xmlns:a16="http://schemas.microsoft.com/office/drawing/2014/main" id="{88E9D2DE-30C8-44DC-C1AF-CB8102525ADD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57" name="tc_columnheader">
            <a:extLst>
              <a:ext uri="{FF2B5EF4-FFF2-40B4-BE49-F238E27FC236}">
                <a16:creationId xmlns:a16="http://schemas.microsoft.com/office/drawing/2014/main" id="{834F0099-CF6A-5854-3C7D-98D0774CE828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58" name="tc_columnhead">
              <a:extLst>
                <a:ext uri="{FF2B5EF4-FFF2-40B4-BE49-F238E27FC236}">
                  <a16:creationId xmlns:a16="http://schemas.microsoft.com/office/drawing/2014/main" id="{0D3B4EAE-8F4C-AA5E-CDC1-9760E046DA24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59" name="tc_columnheadline">
              <a:extLst>
                <a:ext uri="{FF2B5EF4-FFF2-40B4-BE49-F238E27FC236}">
                  <a16:creationId xmlns:a16="http://schemas.microsoft.com/office/drawing/2014/main" id="{1BF6130D-17CF-17AE-94FF-D704CC7B094F}"/>
                </a:ext>
              </a:extLst>
            </p:cNvPr>
            <p:cNvCxnSpPr>
              <a:cxnSpLocks/>
              <a:stCxn id="58" idx="4"/>
              <a:endCxn id="58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0596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A96E2-7E92-DA16-7EFE-21207B7C9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61F80C3-DB02-096D-06A9-0CD909FB6D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2321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606" imgH="608" progId="TCLayout.ActiveDocument.1">
                  <p:embed/>
                </p:oleObj>
              </mc:Choice>
              <mc:Fallback>
                <p:oleObj name="think-cell Slide" r:id="rId35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61F80C3-DB02-096D-06A9-0CD909FB6D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2BEF7DE1-E929-0915-248E-27E5A1EF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057800" cy="387798"/>
          </a:xfrm>
        </p:spPr>
        <p:txBody>
          <a:bodyPr vert="horz"/>
          <a:lstStyle/>
          <a:p>
            <a:r>
              <a:rPr lang="en-US" spc="-30">
                <a:solidFill>
                  <a:srgbClr val="000000"/>
                </a:solidFill>
              </a:rPr>
              <a:t>On-top segments</a:t>
            </a:r>
            <a:r>
              <a:rPr lang="en-US" spc="-30"/>
              <a:t> </a:t>
            </a:r>
            <a:endParaRPr lang="en-US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4792F34B-A2E9-478D-4BFA-74C466BF94B1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64A3A096-9ABE-D4B8-6024-0C2BF4927829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4A5014F2-D4A0-C8A9-5ADF-2094863C9BD7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B085BD-33B3-39ED-6FC9-F3346FDACC8D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155701" y="2147888"/>
            <a:ext cx="4302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FFEE03-A1F3-133D-BB77-C9D7D90C5B4D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2125663" y="2916238"/>
            <a:ext cx="4302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12DB4E-D1DC-3094-2C6C-7B2E488DA801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3094039" y="3316288"/>
            <a:ext cx="4302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CA3DA4-1D3D-89D8-F21F-948230110978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062413" y="3532188"/>
            <a:ext cx="4302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92F392-77EF-5A31-E565-7189D5B6440B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5030789" y="3532188"/>
            <a:ext cx="4302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7A56AE-0C48-D16D-9ACE-E13259E6145E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6000750" y="3746500"/>
            <a:ext cx="4302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CB5208-C0A1-60F1-77B1-8CFF1CD75DBB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6969126" y="4022725"/>
            <a:ext cx="430213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D88EAECF-145B-E466-EA12-1515F984646B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496649692"/>
              </p:ext>
            </p:extLst>
          </p:nvPr>
        </p:nvGraphicFramePr>
        <p:xfrm>
          <a:off x="320675" y="1765300"/>
          <a:ext cx="7915275" cy="433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D86084-6260-8B83-AF59-E04FAF4C87B0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6430963" y="4176713"/>
            <a:ext cx="538162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99367C-A36D-864C-430C-B443F489F3E6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6430963" y="4022725"/>
            <a:ext cx="0" cy="1539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66864C-14FE-DA48-F3CE-60301EB974FE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969125" y="4022725"/>
            <a:ext cx="0" cy="1539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5CAC2B-0CC1-A146-8ABD-FAFAD0E7735B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6430963" y="4022725"/>
            <a:ext cx="538162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B0531F-7AB5-13AB-546F-EA9293720321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5461000" y="3870325"/>
            <a:ext cx="53975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067451-EF00-3E9F-ADBC-71EF463D2C3A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5461000" y="3746500"/>
            <a:ext cx="0" cy="1238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831EED-D454-921A-BF7C-09EBED0115E6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6000750" y="3746500"/>
            <a:ext cx="0" cy="1238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0C26FF-10CF-9C89-D677-730959DBE710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5461000" y="3746500"/>
            <a:ext cx="53975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8AD909-9BDA-EBB3-B1BA-D2F58121DD3C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 flipV="1">
            <a:off x="885825" y="1825625"/>
            <a:ext cx="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9B85C8-E237-92E6-B46C-5C2F2CD036E3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885825" y="1825625"/>
            <a:ext cx="38750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0E2BD6-271B-5C82-1329-FD6D25753CA0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4760913" y="1825625"/>
            <a:ext cx="0" cy="14605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51ED595-FF06-7472-DCE0-394CFF3C1A54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719138" y="5888038"/>
            <a:ext cx="3349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C83B412-D743-4502-880E-038482DC7E15}" type="datetime'S''t''''''''''a''''''''''r''''''''''''''''''''''''''''''t'">
              <a:rPr lang="en-US" altLang="en-US" sz="1200" smtClean="0"/>
              <a:pPr/>
              <a:t>Start</a:t>
            </a:fld>
            <a:endParaRPr lang="en-US" sz="12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BED9FBE-7AE2-60E7-6014-494887583DBF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1520825" y="588803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3B7A615-E6EA-4D37-A2DB-5DCF23AF3E03}" type="datetime'C''h''''''''a''''''n''g''''''''e ''''''''1'">
              <a:rPr lang="en-US" altLang="en-US" sz="1200" smtClean="0"/>
              <a:pPr/>
              <a:t>Change 1</a:t>
            </a:fld>
            <a:endParaRPr lang="en-US" sz="120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BECA347-D624-2E8D-115B-8C8321A5E67C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2489200" y="588803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F434798-4A47-40C3-8256-00DC25F3C294}" type="datetime'''''C''''h''''''a''''n''''''''''g''''''''e'''''''''' 2'">
              <a:rPr lang="en-US" altLang="en-US" sz="1200" smtClean="0"/>
              <a:pPr/>
              <a:t>Change 2</a:t>
            </a:fld>
            <a:endParaRPr lang="en-US" sz="12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4100513-2535-622D-B429-DDDBA9C81C98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457575" y="588803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986C511-A9F6-4D0A-832C-A8A32E530436}" type="datetime'''''''''''Cha''n''''''''''''''''''''''''''''ge'''''''' ''3'''">
              <a:rPr lang="en-US" altLang="en-US" sz="1200" smtClean="0"/>
              <a:pPr/>
              <a:t>Change 3</a:t>
            </a:fld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4F1226C-6EA7-9290-CDA3-300F937B7FE7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476750" y="5888038"/>
            <a:ext cx="569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C571A16-2CDF-4C15-A81D-DD0520BC5DAF}" type="datetime'''''S''''ub''''''t''''o''''''t''a''''''''''''''''''l'">
              <a:rPr lang="en-US" altLang="en-US" sz="1200" smtClean="0"/>
              <a:pPr/>
              <a:t>Subtotal</a:t>
            </a:fld>
            <a:endParaRPr lang="en-US" sz="12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4B484E3-4923-4913-1C32-01E7A78073C2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5667375" y="3717925"/>
            <a:ext cx="128588" cy="182563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FE68082-9122-4912-B718-E5163192F42C}" type="datetime'''''''''''''''''''''''''''''4'''''''''''''''''''''''''''''">
              <a:rPr lang="en-US" altLang="en-US" sz="1200" smtClean="0">
                <a:effectLst/>
              </a:rPr>
              <a:pPr/>
              <a:t>4</a:t>
            </a:fld>
            <a:endParaRPr lang="en-US" sz="12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38C68C0-BD56-669C-7FDD-59139C3A73F2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5395913" y="588803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7DC84B5-D589-48B7-98DF-E13A6BB42514}" type="datetime'''Ch''''a''n''''''''''''''''''ge ''''''4'''">
              <a:rPr lang="en-US" altLang="en-US" sz="1200" smtClean="0"/>
              <a:pPr/>
              <a:t>Change 4</a:t>
            </a:fld>
            <a:endParaRPr lang="en-US" sz="120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E2E9533-620C-A5F8-EFB6-EFC351A94B01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6364288" y="5888038"/>
            <a:ext cx="669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C83C2B0-1B21-4649-8250-0BD131DFB24B}" type="datetime'''''''''''Ch''''a''''''''ng''''''''''''e'' 5'''''''">
              <a:rPr lang="en-US" altLang="en-US" sz="1200" smtClean="0"/>
              <a:pPr/>
              <a:t>Change 5</a:t>
            </a:fld>
            <a:endParaRPr lang="en-US" sz="120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A8A71387-83AF-6C23-6D97-56C71A39DCCC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7526338" y="5888038"/>
            <a:ext cx="2825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D9A5BCB-6372-461D-90CF-423631C3590C}" type="datetime'''''''E''''''''''''''''n''''''''''''''''''''''''''''''d'''">
              <a:rPr lang="en-US" altLang="en-US" sz="1200" smtClean="0"/>
              <a:pPr/>
              <a:t>End</a:t>
            </a:fld>
            <a:endParaRPr lang="en-US" sz="1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ECB4A79-30CE-6D50-2D56-FC0DDA7F5832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2571750" y="1697038"/>
            <a:ext cx="501650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87A0A64-4D64-4B7B-A28E-FFCEFA9A05BF}" type="datetime'''''''''''''''-''''''38''''''''''%'''''''''">
              <a:rPr lang="en-US" altLang="en-US" sz="1200" b="1" smtClean="0">
                <a:effectLst/>
              </a:rPr>
              <a:pPr/>
              <a:t>-38%</a:t>
            </a:fld>
            <a:endParaRPr lang="en-US" sz="1200" b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6B160F-FF8B-F669-372E-791A43A8A0AD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6696075" y="1765300"/>
            <a:ext cx="214313" cy="160338"/>
          </a:xfrm>
          <a:prstGeom prst="rect">
            <a:avLst/>
          </a:prstGeom>
          <a:solidFill>
            <a:srgbClr val="DFE5EF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DFE4D18-916D-EEA6-5BCF-E3560628DD14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6961188" y="1760538"/>
            <a:ext cx="11318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On-top initiatives</a:t>
            </a:r>
            <a:endParaRPr lang="en-US" sz="1200"/>
          </a:p>
        </p:txBody>
      </p:sp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00E5F629-AA25-D38D-CA1E-7DC7F02D1169}"/>
              </a:ext>
            </a:extLst>
          </p:cNvPr>
          <p:cNvSpPr/>
          <p:nvPr/>
        </p:nvSpPr>
        <p:spPr>
          <a:xfrm>
            <a:off x="5541486" y="4703286"/>
            <a:ext cx="1348740" cy="705801"/>
          </a:xfrm>
          <a:prstGeom prst="wedgeRectCallout">
            <a:avLst>
              <a:gd name="adj1" fmla="val 19280"/>
              <a:gd name="adj2" fmla="val -97779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41" name="Rechteck 137">
            <a:extLst>
              <a:ext uri="{FF2B5EF4-FFF2-40B4-BE49-F238E27FC236}">
                <a16:creationId xmlns:a16="http://schemas.microsoft.com/office/drawing/2014/main" id="{D097C907-093D-C70F-B222-0D72ABEE51BB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42" name="tc_columnheader">
            <a:extLst>
              <a:ext uri="{FF2B5EF4-FFF2-40B4-BE49-F238E27FC236}">
                <a16:creationId xmlns:a16="http://schemas.microsoft.com/office/drawing/2014/main" id="{DFCCCE27-879F-086A-0BB9-87BCA014C2B2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43" name="tc_columnhead">
              <a:extLst>
                <a:ext uri="{FF2B5EF4-FFF2-40B4-BE49-F238E27FC236}">
                  <a16:creationId xmlns:a16="http://schemas.microsoft.com/office/drawing/2014/main" id="{2AAF05F6-8451-0327-CA06-68BEADC0CDD3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44" name="tc_columnheadline">
              <a:extLst>
                <a:ext uri="{FF2B5EF4-FFF2-40B4-BE49-F238E27FC236}">
                  <a16:creationId xmlns:a16="http://schemas.microsoft.com/office/drawing/2014/main" id="{676F6662-4372-CE3C-7629-2A154FC9385A}"/>
                </a:ext>
              </a:extLst>
            </p:cNvPr>
            <p:cNvCxnSpPr>
              <a:cxnSpLocks/>
              <a:stCxn id="43" idx="4"/>
              <a:endCxn id="43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5525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23644-692B-CF86-7187-AD1F6DC31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E698A25-7AE3-F07A-7836-D613E12303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2500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8" imgW="606" imgH="608" progId="TCLayout.ActiveDocument.1">
                  <p:embed/>
                </p:oleObj>
              </mc:Choice>
              <mc:Fallback>
                <p:oleObj name="think-cell Slide" r:id="rId48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698A25-7AE3-F07A-7836-D613E12303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DC2EFED7-10C0-4E00-50A9-E10FC206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6492181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Scenario comparison 1</a:t>
            </a:r>
            <a:r>
              <a:rPr lang="en-US" spc="-30" dirty="0"/>
              <a:t> 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1097A1BF-0286-8423-DBA5-34E99A0C782E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1F40DC46-EB4D-9380-7596-BF4AD9914F89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35E48B56-0A59-0F03-E3C8-FA66B1351B81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6D8BED-16F7-C7B3-E5D8-F056307D0432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2195513" y="2657474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CE8A7F-AB4C-0C5C-A3A0-5751BE0B0B61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1757363" y="3457574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E746EE-FCA2-D832-3C80-37060844D5AE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1757363" y="4257674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35A318-4F7A-10B0-CC8E-EF490D8B49D8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1506538" y="5057774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24FE5CF3-4850-212E-524C-03B19A59D81E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933250648"/>
              </p:ext>
            </p:extLst>
          </p:nvPr>
        </p:nvGraphicFramePr>
        <p:xfrm>
          <a:off x="1109663" y="1790700"/>
          <a:ext cx="1579562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0"/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053568-6E80-F14F-5324-00BD0F1868CF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725613" y="2366963"/>
            <a:ext cx="87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effectLst/>
              </a:rPr>
              <a:t> </a:t>
            </a:r>
            <a:endParaRPr lang="en-US" sz="12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56413B0-63AE-7B1F-1191-BB364CB71007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635000" y="2366963"/>
            <a:ext cx="606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E0BDF339-061D-460C-B0FF-7B1BABC8228B}" type="datetime'''''''''''''''''R''''''''e''v''e''''''''''''''nu''e'''''''''">
              <a:rPr lang="en-US" altLang="en-US" sz="1200" smtClean="0"/>
              <a:pPr/>
              <a:t>Revenue</a:t>
            </a:fld>
            <a:endParaRPr lang="en-US" sz="120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2A189A-11DD-7442-CA31-278B4E588958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792163" y="3167063"/>
            <a:ext cx="449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5330AB4-8C36-447D-B64D-195BAA3D6E0B}" type="datetime'''''''''''''C''O''''''''''''''''''G''''''''''S'''''">
              <a:rPr lang="en-US" altLang="en-US" sz="1200" smtClean="0"/>
              <a:pPr/>
              <a:t>COGS</a:t>
            </a:fld>
            <a:endParaRPr lang="en-US" sz="12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79B885-26B4-9BDE-07FD-AD4F4BDA07CB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436563" y="3967163"/>
            <a:ext cx="804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A27E2EA-2DBE-40E1-B5DB-EA064933E60B}" type="datetime'''''''''Gros''s'' P''''''''''''r''''''''o''''f''i''''''t'''''">
              <a:rPr lang="en-US" altLang="en-US" sz="1200" smtClean="0"/>
              <a:pPr/>
              <a:t>Gross Profit</a:t>
            </a:fld>
            <a:endParaRPr lang="en-US" sz="12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68D911-9C7A-0B00-0A2D-E5643C618C34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817563" y="4767263"/>
            <a:ext cx="423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08D6BD2-FDAE-4310-8D72-38A197CCB900}" type="datetime'''''''''''''''''''''''''''''''O''''''''''''''''PE''''X'''">
              <a:rPr lang="en-US" altLang="en-US" sz="1200" smtClean="0"/>
              <a:pPr/>
              <a:t>OPEX</a:t>
            </a:fld>
            <a:endParaRPr lang="en-US" sz="120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2E4B5EF-A4C6-CFA2-1365-0C2A25924678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784225" y="5567363"/>
            <a:ext cx="457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3F4B6859-C9C5-4298-B358-51AF87D4880A}" type="datetime'''''''''''''''''EB''''I''''''''''''''D''A'''''''''''''''''''''">
              <a:rPr lang="en-US" altLang="en-US" sz="1200" smtClean="0"/>
              <a:pPr/>
              <a:t>EBIDA</a:t>
            </a:fld>
            <a:endParaRPr lang="en-US" sz="120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CBD94F6-213A-A2AB-4AD2-043EFF8E2E6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2220913" y="2366963"/>
            <a:ext cx="2857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DD303129-7E8E-4FEC-9223-8A3228D008F9}" type="datetime'''''''1''1''''''5'''''''''''''''''''''''''''">
              <a:rPr lang="en-US" altLang="en-US" sz="1200" smtClean="0"/>
              <a:pPr/>
              <a:t>115</a:t>
            </a:fld>
            <a:endParaRPr lang="en-US" sz="120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55C53F3-D39F-51B5-C571-77D6E5D1EC14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1782763" y="3967163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8546EC9E-5E90-4B28-B531-3D296E16428D}" type="datetime'''''''''5''''''''''''''''''''''6'''">
              <a:rPr lang="en-US" altLang="en-US" sz="1200" b="1" smtClean="0"/>
              <a:pPr/>
              <a:t>56</a:t>
            </a:fld>
            <a:r>
              <a:rPr lang="en-US" altLang="en-US" sz="1200" b="1">
                <a:effectLst/>
              </a:rPr>
              <a:t> (</a:t>
            </a:r>
            <a:fld id="{85F79166-14B9-4C0F-843E-C521803F2286}" type="datetime'''''''''''''''''''''4''''''''''''''''''''''''''9''''''''%'''''">
              <a:rPr lang="en-US" altLang="en-US" sz="1200" b="1" smtClean="0"/>
              <a:pPr/>
              <a:t>49%</a:t>
            </a:fld>
            <a:r>
              <a:rPr lang="en-US" altLang="en-US" sz="1200" b="1">
                <a:effectLst/>
              </a:rPr>
              <a:t>)</a:t>
            </a:r>
            <a:endParaRPr lang="en-US" sz="1200" b="1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A546217-236A-E95D-5571-694B16477594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1531938" y="5567363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434914F-17A9-4D10-9A88-36BFDDE30882}" type="datetime'''''''''''''2''''''''''2'''''''''''''''''''''''''''">
              <a:rPr lang="en-US" altLang="en-US" sz="1200" b="1" smtClean="0"/>
              <a:pPr/>
              <a:t>22</a:t>
            </a:fld>
            <a:r>
              <a:rPr lang="en-US" altLang="en-US" sz="1200" b="1">
                <a:effectLst/>
              </a:rPr>
              <a:t> (</a:t>
            </a:r>
            <a:fld id="{4057C239-653C-42A9-BFAC-EF551CBC775B}" type="datetime'''''''''''''''1''''''''''''''''9''''''''''''''%'''''''''">
              <a:rPr lang="en-US" altLang="en-US" sz="1200" b="1" smtClean="0"/>
              <a:pPr/>
              <a:t>19%</a:t>
            </a:fld>
            <a:r>
              <a:rPr lang="en-US" altLang="en-US" sz="1200" b="1">
                <a:effectLst/>
              </a:rPr>
              <a:t>)</a:t>
            </a:r>
            <a:endParaRPr lang="en-US" sz="12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FC15F0-F6B7-FA69-E83D-F18A75AFCFE5}"/>
              </a:ext>
            </a:extLst>
          </p:cNvPr>
          <p:cNvSpPr/>
          <p:nvPr/>
        </p:nvSpPr>
        <p:spPr>
          <a:xfrm>
            <a:off x="1343025" y="1700658"/>
            <a:ext cx="1111249" cy="21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Scenario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1E7483-A4D2-3359-53FA-8E8FC1EB6AD3}"/>
              </a:ext>
            </a:extLst>
          </p:cNvPr>
          <p:cNvSpPr/>
          <p:nvPr/>
        </p:nvSpPr>
        <p:spPr>
          <a:xfrm>
            <a:off x="3117056" y="1700658"/>
            <a:ext cx="1111250" cy="21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Scenario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E1179B-BC12-6A7D-3BBC-B7E05B0CF9D9}"/>
              </a:ext>
            </a:extLst>
          </p:cNvPr>
          <p:cNvSpPr/>
          <p:nvPr/>
        </p:nvSpPr>
        <p:spPr>
          <a:xfrm>
            <a:off x="4891088" y="1700658"/>
            <a:ext cx="1111250" cy="21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Scenario 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9455D8-414E-6D91-FCD6-FCE4C238BBC8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4041775" y="2657475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572DD6-2B4A-55ED-89A6-66236A22257C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3560763" y="3457575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47439D-99D8-6FAB-0213-57EE3311A874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3560763" y="4257675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4C636A-C547-5E48-3008-DDA4D1041210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3302000" y="5057775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BAE9C752-F7C3-13F0-D8C3-839B5A7D7645}"/>
              </a:ext>
            </a:extLst>
          </p:cNvPr>
          <p:cNvGraphicFramePr/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378258632"/>
              </p:ext>
            </p:extLst>
          </p:nvPr>
        </p:nvGraphicFramePr>
        <p:xfrm>
          <a:off x="2882900" y="1790700"/>
          <a:ext cx="1579563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1"/>
          </a:graphicData>
        </a:graphic>
      </p:graphicFrame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6E17772-7380-D35A-A996-D0DDD88D780B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3535363" y="2366963"/>
            <a:ext cx="87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effectLst/>
              </a:rPr>
              <a:t> </a:t>
            </a:r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97BEED4-E64D-CFDB-28AE-7CC8D28C0DF4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4067175" y="2366963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2ECE9548-4749-4E69-8D2C-696DF9E2442A}" type="datetime'''''''''''''''''''''''''''''1''2''''''''''''''''''''''''5'">
              <a:rPr lang="en-US" altLang="en-US" sz="1200" smtClean="0"/>
              <a:pPr/>
              <a:t>125</a:t>
            </a:fld>
            <a:endParaRPr lang="en-US" sz="12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5A58C9A-B856-87CD-DC6E-22850D95798B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3586163" y="3967163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43A00A8B-7BD4-4190-83EC-F8639792B105}" type="datetime'6''0'''''''''''''''''''''''''''''''''''''''''''''''''''''''">
              <a:rPr lang="en-US" altLang="en-US" sz="1200" b="1" smtClean="0"/>
              <a:pPr/>
              <a:t>60</a:t>
            </a:fld>
            <a:r>
              <a:rPr lang="en-US" altLang="en-US" sz="1200" b="1">
                <a:effectLst/>
              </a:rPr>
              <a:t> (</a:t>
            </a:r>
            <a:fld id="{57FE738D-5A99-492B-8AF5-B65FD4160110}" type="datetime'''48''''''''''''''%'''''">
              <a:rPr lang="en-US" altLang="en-US" sz="1200" b="1" smtClean="0"/>
              <a:pPr/>
              <a:t>48%</a:t>
            </a:fld>
            <a:r>
              <a:rPr lang="en-US" altLang="en-US" sz="1200" b="1">
                <a:effectLst/>
              </a:rPr>
              <a:t>)</a:t>
            </a:r>
            <a:endParaRPr lang="en-US" sz="1200" b="1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16834B-E11A-428F-EBDF-6CCC447F3D0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3327400" y="5567363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6F6B7F31-E9E3-4090-AF47-4858B85C9ACA}" type="datetime'''''''''''''''''''''''''2''5'''''''''''''''''''">
              <a:rPr lang="en-US" altLang="en-US" sz="1200" b="1" smtClean="0"/>
              <a:pPr/>
              <a:t>25</a:t>
            </a:fld>
            <a:r>
              <a:rPr lang="en-US" altLang="en-US" sz="1200" b="1">
                <a:effectLst/>
              </a:rPr>
              <a:t> (</a:t>
            </a:r>
            <a:fld id="{00DDC27A-49D5-4F19-97A6-BD1E9B27E7B8}" type="datetime'''''''''''''''''''2''''0''''%'''''''''''''''''''">
              <a:rPr lang="en-US" altLang="en-US" sz="1200" b="1" smtClean="0"/>
              <a:pPr/>
              <a:t>20%</a:t>
            </a:fld>
            <a:r>
              <a:rPr lang="en-US" altLang="en-US" sz="1200" b="1">
                <a:effectLst/>
              </a:rPr>
              <a:t>)</a:t>
            </a:r>
            <a:endParaRPr lang="en-US" sz="1200" b="1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CAFCD-CA98-873A-9983-CE2E36520812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6002338" y="2657475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0A682E-313D-7FF0-324E-AB77E6D4923E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>
            <a:off x="5424488" y="3457575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7120C6-9673-4572-9C1B-81EA784CC909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>
            <a:off x="5424488" y="4257675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B84070-BB25-0DAF-BF6C-AFBCF92BD6A4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5143500" y="5057775"/>
            <a:ext cx="0" cy="4000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91FC6FDD-1571-712D-14D8-038A5306B948}"/>
              </a:ext>
            </a:extLst>
          </p:cNvPr>
          <p:cNvGraphicFramePr/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1683084353"/>
              </p:ext>
            </p:extLst>
          </p:nvPr>
        </p:nvGraphicFramePr>
        <p:xfrm>
          <a:off x="4657725" y="1790700"/>
          <a:ext cx="1579563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2"/>
          </a:graphicData>
        </a:graphic>
      </p:graphicFrame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FFCF32F-19CC-AAAC-130A-78B08A32C896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5403850" y="2366963"/>
            <a:ext cx="87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effectLst/>
              </a:rPr>
              <a:t> </a:t>
            </a:r>
            <a:endParaRPr lang="en-US" sz="120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325E9F-2FD4-B17A-6AFC-7D38532356D5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6027738" y="2366963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0E314D53-5EC8-44D1-822E-24B7605F76FA}" type="datetime'''''''''''''''1''5''0'''''''''''''''''''''''''''''''''">
              <a:rPr lang="en-US" altLang="en-US" sz="1200" smtClean="0"/>
              <a:pPr/>
              <a:t>150</a:t>
            </a:fld>
            <a:endParaRPr lang="en-US" sz="12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859088-1526-9F11-91F3-E043A0877885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5449888" y="3967163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028449A8-94AE-4010-8977-BC24020E5C8C}" type="datetime'''''''''''''''''''''''''7''''''2'''''''''''''">
              <a:rPr lang="en-US" altLang="en-US" sz="1200" b="1" smtClean="0"/>
              <a:pPr/>
              <a:t>72</a:t>
            </a:fld>
            <a:r>
              <a:rPr lang="en-US" altLang="en-US" sz="1200" b="1">
                <a:effectLst/>
              </a:rPr>
              <a:t> (</a:t>
            </a:r>
            <a:fld id="{7739AE71-B54D-40A0-A5C8-4399A864EF09}" type="datetime'''''''''4''8''''''''''%'''''''''''''">
              <a:rPr lang="en-US" altLang="en-US" sz="1200" b="1" smtClean="0"/>
              <a:pPr/>
              <a:t>48%</a:t>
            </a:fld>
            <a:r>
              <a:rPr lang="en-US" altLang="en-US" sz="1200" b="1">
                <a:effectLst/>
              </a:rPr>
              <a:t>)</a:t>
            </a:r>
            <a:endParaRPr lang="en-US" sz="1200" b="1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755AA7A-BECE-9ED7-6A3B-EB4CC074C13C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5168900" y="5567363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9A170767-B306-43D8-9C71-3663DF421677}" type="datetime'''''''''''''''''''''''''3''''4'''''''''''''''''''''''">
              <a:rPr lang="en-US" altLang="en-US" sz="1200" b="1" smtClean="0"/>
              <a:pPr/>
              <a:t>34</a:t>
            </a:fld>
            <a:r>
              <a:rPr lang="en-US" altLang="en-US" sz="1200" b="1">
                <a:effectLst/>
              </a:rPr>
              <a:t> (</a:t>
            </a:r>
            <a:fld id="{0161104A-F9DB-4BED-8CE5-B26A1AC5C4B2}" type="datetime'''2''''''''''''''''''''''3''''''''''%'''''''''''''''''''''''''">
              <a:rPr lang="en-US" altLang="en-US" sz="1200" b="1" smtClean="0"/>
              <a:pPr/>
              <a:t>23%</a:t>
            </a:fld>
            <a:r>
              <a:rPr lang="en-US" altLang="en-US" sz="1200" b="1">
                <a:effectLst/>
              </a:rPr>
              <a:t>)</a:t>
            </a:r>
            <a:endParaRPr lang="en-US" sz="1200" b="1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2846E95-F724-FD60-0606-00700F882D9C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6750050" y="20574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C6B36E0-3199-441D-8D59-B03E079BABE5}" type="datetime'''''0''''''.''''''''''''''0%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433CD68-29FC-4A49-8B77-9B782C4356E1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451725" y="20574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818B302-B463-4411-9C12-6B0AD8B6C927}" type="datetime'''''''''''''''''0''''.''''''''''''''''''''''''''0''''''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4C9624F-65CD-CB18-2363-AFC871719EB2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6750050" y="28575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10BD7A4-D1A2-421A-BF01-2A0446030A4E}" type="datetime'0''''''''''''''''''''.''''''''''''0''''''''''''''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DE2DE96-3838-3666-D03C-EB68EB1D58CA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7451725" y="28575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A2FB90D-1405-4082-8E31-2EF3E2A7D305}" type="datetime'''''0''''''''''.0''''''''''''''%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0CF7D0F-8D46-87DE-2B2A-3401263E2F73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6750050" y="36576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9360F34-2D7B-46AA-8EBA-1D1833135D99}" type="datetime'''''''''''''''''''''''''''''''''''''''0''''.0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ACFFA31-1DBF-2ED8-B912-8568E2D94A41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7451725" y="36576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B9EFAEB-2F25-4467-9465-CF8D87EE5858}" type="datetime'0''''''''''''''''''''''''''''.''''0''''''''%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F088DDB-82E9-943E-0A4F-9AB312320B09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6750050" y="44577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A12C5D2-5BCF-45C8-9DAD-02EE5574BD86}" type="datetime'''''''''''''''''''''0''''.''''''''''''''''0''''''%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E1D7476-DBFE-3AF6-3DB4-587A31409423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7451725" y="44577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C41352F-A8CC-476E-A4FF-16090C18E90E}" type="datetime'0''''''''''''''''''.''''0''''''''''''''''''%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24E5ECE-4148-2CFB-7211-DFD9CBF87491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6750050" y="52578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4563A7C-3323-4DCB-93DE-2C946904C721}" type="datetime'''''''''''''''0''''''.''''0''''''''''''''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34EB322-85D7-51AE-CC7D-A6318F52FA3B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7451725" y="5257800"/>
            <a:ext cx="7016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9563" rIns="0" bIns="3079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7998A04-6803-42BF-827E-90DEBB9EBB6B}" type="datetime'''''''''''''''''0''''''''''.''''''0''''%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09882DA-D5A1-AAA6-C02B-599472E7E70B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6750050" y="1700212"/>
            <a:ext cx="70167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174625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D42599F-5B31-4F3F-9791-4082E076C3ED}" type="datetime'''''''''''''''X''Y''''''Z'''''''''''''''''''''''''''''">
              <a:rPr lang="en-US" altLang="en-US" sz="1200" b="1" smtClean="0"/>
              <a:pPr/>
              <a:t>XYZ</a:t>
            </a:fld>
            <a:endParaRPr lang="en-US" sz="1200" b="1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53BE617-0B14-B644-EB06-87D531A04D21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7451725" y="1700212"/>
            <a:ext cx="70167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174625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6DD0901-E046-4EAF-93DF-FE32AF218CF8}" type="datetime'''''''''''''''''X''''''''''''''''''''''''''''''''''Y''''Z'''">
              <a:rPr lang="en-US" altLang="en-US" sz="1200" b="1" smtClean="0"/>
              <a:pPr/>
              <a:t>XYZ</a:t>
            </a:fld>
            <a:endParaRPr lang="en-US" sz="1200" b="1"/>
          </a:p>
        </p:txBody>
      </p:sp>
      <p:sp>
        <p:nvSpPr>
          <p:cNvPr id="58" name="Rechteck 137">
            <a:extLst>
              <a:ext uri="{FF2B5EF4-FFF2-40B4-BE49-F238E27FC236}">
                <a16:creationId xmlns:a16="http://schemas.microsoft.com/office/drawing/2014/main" id="{CADDA496-9823-7009-A4D2-F94B09742ED9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59" name="tc_columnheader">
            <a:extLst>
              <a:ext uri="{FF2B5EF4-FFF2-40B4-BE49-F238E27FC236}">
                <a16:creationId xmlns:a16="http://schemas.microsoft.com/office/drawing/2014/main" id="{EA1E3D85-8CA2-2CBB-D0EC-CCAA8311CEB3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60" name="tc_columnhead">
              <a:extLst>
                <a:ext uri="{FF2B5EF4-FFF2-40B4-BE49-F238E27FC236}">
                  <a16:creationId xmlns:a16="http://schemas.microsoft.com/office/drawing/2014/main" id="{57A4F289-F172-F4E9-4BC4-AC02BF07E97D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61" name="tc_columnheadline">
              <a:extLst>
                <a:ext uri="{FF2B5EF4-FFF2-40B4-BE49-F238E27FC236}">
                  <a16:creationId xmlns:a16="http://schemas.microsoft.com/office/drawing/2014/main" id="{0AD4C2EE-F2D5-2389-D160-371D72F6ED1E}"/>
                </a:ext>
              </a:extLst>
            </p:cNvPr>
            <p:cNvCxnSpPr>
              <a:cxnSpLocks/>
              <a:stCxn id="60" idx="4"/>
              <a:endCxn id="60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188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77262-4E9C-4A59-7785-5888478A0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3252645-21B0-9DE9-70C6-93FA79BF4E6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3566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606" imgH="608" progId="TCLayout.ActiveDocument.1">
                  <p:embed/>
                </p:oleObj>
              </mc:Choice>
              <mc:Fallback>
                <p:oleObj name="think-cell Slide" r:id="rId40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252645-21B0-9DE9-70C6-93FA79BF4E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4848AEBE-DF91-5DAD-8EF4-2DEE3EE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462613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Scenario comparison 2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018123B4-1A00-C851-4383-AAB944160EDF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4A722510-8665-533A-0DE9-F72343825686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B6B677EA-0095-E87F-8CB2-315EDD064F96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304341-A684-A68F-BA43-CE1460A3500F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2720975" y="2451100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96EEC4-DDA0-0373-E726-A792F1EFF800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4006850" y="2387600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CB643B-456A-1081-23A1-6DE2AE8319F5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5294313" y="2357438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2AC0D9-14D9-A1FF-02B5-BD60BCBFD538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6580188" y="2349500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FCDEF-37B1-7052-1271-57F10300786F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5865813" y="2349500"/>
            <a:ext cx="714375" cy="79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A5C24F0D-C5E4-6CE0-AB50-018E5D8F7CB7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746768386"/>
              </p:ext>
            </p:extLst>
          </p:nvPr>
        </p:nvGraphicFramePr>
        <p:xfrm>
          <a:off x="1636713" y="1966913"/>
          <a:ext cx="6599237" cy="1281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7E4644-44E7-D603-E97D-95C39FB5DF3A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V="1">
            <a:off x="2362200" y="1870075"/>
            <a:ext cx="5146675" cy="10160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AB1516F-C0F8-8C8D-6A2B-8ED1A4B6C868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543300" y="2328863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967A361-A03A-459C-BD3F-A34C634807F8}" type="datetime'''''''''''''2''''''''''''''''''''''''5'''">
              <a:rPr lang="en-US" altLang="en-US" sz="1200" smtClean="0">
                <a:effectLst/>
              </a:rPr>
              <a:pPr/>
              <a:t>25</a:t>
            </a:fld>
            <a:endParaRPr lang="en-US" sz="120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6A21B09-0E43-AA00-0F63-A1402CD6E989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4829175" y="2281238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159A559-EAF9-4BF7-81BB-8D274DA87258}" type="datetime'''''1''''''''''''''''''''2'''''''''''">
              <a:rPr lang="en-US" altLang="en-US" sz="1200" smtClean="0">
                <a:effectLst/>
              </a:rPr>
              <a:pPr/>
              <a:t>12</a:t>
            </a:fld>
            <a:endParaRPr lang="en-US" sz="12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786122-415F-9020-DA69-EFBDDA17FDD8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6159500" y="2262188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B2ED49E-9E6C-4D50-BEB7-AAC3A0D73AF4}" type="datetime'''''''''''''''''''''''''''''''''''''''''''''''''''3'''">
              <a:rPr lang="en-US" altLang="en-US" sz="1200" smtClean="0">
                <a:effectLst/>
              </a:rPr>
              <a:pPr/>
              <a:t>3</a:t>
            </a:fld>
            <a:endParaRPr lang="en-US" sz="120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6CB5380-A2EE-6061-4871-4D73D3E0A9E5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4624388" y="1662113"/>
            <a:ext cx="622300" cy="517525"/>
          </a:xfrm>
          <a:prstGeom prst="ellipse">
            <a:avLst/>
          </a:prstGeom>
          <a:solidFill>
            <a:srgbClr val="DFE5EF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effectLst/>
              </a:rPr>
              <a:t>CAGR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6015D31-CA93-417F-B9EF-12E2031F5A5B}" type="datetime'''''''''''''''''''''+1''''''.''''8''%'''''">
              <a:rPr lang="en-US" altLang="en-US" sz="1200" b="1" smtClean="0">
                <a:effectLst/>
              </a:rPr>
              <a:pPr/>
              <a:t>+1.8%</a:t>
            </a:fld>
            <a:endParaRPr lang="en-US" sz="1200" b="1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79028E-993C-E9F8-48B0-B7F7EC37486A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2720975" y="5354638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0F7021-AF41-514C-5359-8FA59C65818B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4006850" y="5280025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75B073-7002-F948-11F3-6FD9A6B78F08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5294313" y="5235575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520893-7205-C602-9B21-174CFB264EC5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6580188" y="5214938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6E85AC4B-EF60-B20B-80C3-6654E2598004}"/>
              </a:ext>
            </a:extLst>
          </p:cNvPr>
          <p:cNvGraphicFramePr/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083762922"/>
              </p:ext>
            </p:extLst>
          </p:nvPr>
        </p:nvGraphicFramePr>
        <p:xfrm>
          <a:off x="1636713" y="4832350"/>
          <a:ext cx="6599237" cy="128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D9E0FBC-B199-7EE1-3325-604A8CBE8FAC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 flipV="1">
            <a:off x="2362200" y="4737100"/>
            <a:ext cx="5146675" cy="13970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D38B745-4EB7-4D74-F423-650616F114FD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187575" y="589756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BC3F31A-7AC6-4E38-BB08-967A3A8C12DF}" type="datetime'''''''''''2''''''''''0''''''20'''">
              <a:rPr lang="en-US" altLang="en-US" sz="1200" smtClean="0"/>
              <a:pPr/>
              <a:t>2020</a:t>
            </a:fld>
            <a:endParaRPr lang="en-US" sz="120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0D78924-E9C1-B222-671F-7311BC0D4A18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3543300" y="5226050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D06FE2B-5BD1-4FC9-96E9-962E4B177927}" type="datetime'''''''''''''''''''''''''''''''''''3''''''''''''''''2'''''">
              <a:rPr lang="en-US" altLang="en-US" sz="1200" smtClean="0">
                <a:effectLst/>
              </a:rPr>
              <a:pPr/>
              <a:t>32</a:t>
            </a:fld>
            <a:endParaRPr lang="en-US" sz="12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FA26266-7997-2F92-0CBD-7CAF3D1AA07B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3363913" y="5897563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3A45754-9AD5-46A6-B8EF-ECCAA42860C0}" type="datetime'F''''''''''''''a''c''''t''o''r'''''''''' ''''1'''''''''''''">
              <a:rPr lang="en-US" altLang="en-US" sz="1200" smtClean="0"/>
              <a:pPr/>
              <a:t>Factor 1</a:t>
            </a:fld>
            <a:endParaRPr lang="en-US" sz="12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D88A255-2145-89E5-6A17-1CA6989CD9C0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4829175" y="5167313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F9B478E-42F8-46E7-966C-D99533F04E52}" type="datetime'''''19'''''''''''''''''''">
              <a:rPr lang="en-US" altLang="en-US" sz="1200" smtClean="0">
                <a:effectLst/>
              </a:rPr>
              <a:pPr/>
              <a:t>19</a:t>
            </a:fld>
            <a:endParaRPr lang="en-US" sz="120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B532158-9A05-64A8-19AD-111554CB672A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4649788" y="5897563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B6519F1-82EF-40A2-92E5-4BA919C79D14}" type="datetime'''''F''''''ac''''''''t''''''''''''''''''or'''''' 2'''''''">
              <a:rPr lang="en-US" altLang="en-US" sz="1200" smtClean="0"/>
              <a:pPr/>
              <a:t>Factor 2</a:t>
            </a:fld>
            <a:endParaRPr lang="en-US" sz="12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04B75D7-18F0-856D-A481-CD9622EB9EC9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6159500" y="513397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FBC1A16-8F27-416C-84F8-93410A2CAA1A}" type="datetime'''''''''''''''''''''''''9'''''''''''''''''''''''''">
              <a:rPr lang="en-US" altLang="en-US" sz="1200" smtClean="0">
                <a:effectLst/>
              </a:rPr>
              <a:pPr/>
              <a:t>9</a:t>
            </a:fld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B04D0D9-7BC7-B150-A0CF-6A0EB69E890E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5937250" y="5897563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566D941-07C8-4182-B9AB-6574852AE6CD}" type="datetime'F''''a''c''''''''''''t''''''''or'' ''''''''''''''''3'''">
              <a:rPr lang="en-US" altLang="en-US" sz="1200" smtClean="0"/>
              <a:pPr/>
              <a:t>Factor 3</a:t>
            </a:fld>
            <a:endParaRPr lang="en-US" sz="12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7360E78-FCCF-BD38-1103-7CEED45515FE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7334250" y="589756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63F0A0D-0601-456E-BCEA-7EF72AC44D3D}" type="datetime'''''''''2''''0''''''''3''''''''''''''''''''0'''''''''">
              <a:rPr lang="en-US" altLang="en-US" sz="1200" smtClean="0"/>
              <a:pPr/>
              <a:t>2030</a:t>
            </a:fld>
            <a:endParaRPr lang="en-US" sz="12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315E0D7-0C26-3DA7-FD71-783064F4D7E7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624388" y="4548188"/>
            <a:ext cx="622300" cy="517525"/>
          </a:xfrm>
          <a:prstGeom prst="ellipse">
            <a:avLst/>
          </a:prstGeom>
          <a:solidFill>
            <a:srgbClr val="DFE5EF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effectLst/>
              </a:rPr>
              <a:t>CAGR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FB5504B-CF1C-42F6-9E43-7AB4C6461C2C}" type="datetime'+''''2''''''''''''''''''''''.''''''''''''''''''''5''''''%'">
              <a:rPr lang="en-US" altLang="en-US" sz="1200" b="1" smtClean="0">
                <a:effectLst/>
              </a:rPr>
              <a:pPr/>
              <a:t>+2.5%</a:t>
            </a:fld>
            <a:endParaRPr lang="en-US" sz="1200" b="1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3B55ACC-7B41-9B24-D764-DE7C13F50943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2720975" y="3889375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C05054-0275-F0A6-CE65-C57D682B1F1A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4006850" y="3822700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A19927-8955-4EE2-B356-91D8AEE7DEB3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>
            <a:off x="5294313" y="3786188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9BF54C-7F82-E248-FA43-37A2B3C6D658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>
            <a:off x="6580188" y="3767138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6908C76D-CB26-5C93-7A1C-2052AA105567}"/>
              </a:ext>
            </a:extLst>
          </p:cNvPr>
          <p:cNvGraphicFramePr/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4103585618"/>
              </p:ext>
            </p:extLst>
          </p:nvPr>
        </p:nvGraphicFramePr>
        <p:xfrm>
          <a:off x="1636713" y="3384550"/>
          <a:ext cx="6599237" cy="128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304B6E8-F9CD-24AD-7A10-30792A2F5C99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 flipV="1">
            <a:off x="2362200" y="3292475"/>
            <a:ext cx="5146675" cy="12223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58042FA-7B4C-ADD6-708D-32CE28D1B68A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3543300" y="3765550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520D264-E0C2-4942-B876-3B78425ED5C5}" type="datetime'''''''''''''''''''''''''''''''''2''''7'''''''''''''''''">
              <a:rPr lang="en-US" altLang="en-US" sz="1200" smtClean="0">
                <a:effectLst/>
              </a:rPr>
              <a:pPr/>
              <a:t>27</a:t>
            </a:fld>
            <a:endParaRPr lang="en-US" sz="12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366347F-5F10-1285-9ABF-7A3D303F274F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4829175" y="3713163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9134BAF-6302-411C-BE40-8B736BAB3B1A}" type="datetime'''''''1''''5'''''''''''''''''''''''''''''''">
              <a:rPr lang="en-US" altLang="en-US" sz="1200" smtClean="0">
                <a:effectLst/>
              </a:rPr>
              <a:pPr/>
              <a:t>15</a:t>
            </a:fld>
            <a:endParaRPr lang="en-US" sz="120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98751C5-5CA3-C16E-89DF-7CA7397D2533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6159500" y="368617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6421E93-0CEA-4348-AB68-DAFDB1DA8F44}" type="datetime'''''''8'''''''''''''''''''''''''''''">
              <a:rPr lang="en-US" altLang="en-US" sz="1200" smtClean="0">
                <a:effectLst/>
              </a:rPr>
              <a:pPr/>
              <a:t>8</a:t>
            </a:fld>
            <a:endParaRPr lang="en-US" sz="120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9E34B60-FA9E-B0A8-7103-9A1419A4931C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4624388" y="3094038"/>
            <a:ext cx="622300" cy="517525"/>
          </a:xfrm>
          <a:prstGeom prst="ellipse">
            <a:avLst/>
          </a:prstGeom>
          <a:solidFill>
            <a:srgbClr val="DFE5EF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effectLst/>
              </a:rPr>
              <a:t>CAGR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014CDE0-9A33-42C5-8204-8DA51357EF14}" type="datetime'''''''''''''''''+''2''''''''''''''''''.''2%'''''''''''''''''''">
              <a:rPr lang="en-US" altLang="en-US" sz="1200" b="1" smtClean="0">
                <a:effectLst/>
              </a:rPr>
              <a:pPr/>
              <a:t>+2.2%</a:t>
            </a:fld>
            <a:endParaRPr lang="en-US" sz="1200" b="1"/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4C589012-E8B5-D62C-AD1E-955DBADBB140}"/>
              </a:ext>
            </a:extLst>
          </p:cNvPr>
          <p:cNvSpPr/>
          <p:nvPr/>
        </p:nvSpPr>
        <p:spPr>
          <a:xfrm>
            <a:off x="400846" y="1696721"/>
            <a:ext cx="1019967" cy="1280160"/>
          </a:xfrm>
          <a:prstGeom prst="homePlate">
            <a:avLst>
              <a:gd name="adj" fmla="val 17928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 b="1">
                <a:solidFill>
                  <a:srgbClr val="000000"/>
                </a:solidFill>
              </a:rPr>
              <a:t>Scenario 1</a:t>
            </a:r>
          </a:p>
        </p:txBody>
      </p:sp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6CAFE742-499C-D42A-2CF7-CB8E2E24D25A}"/>
              </a:ext>
            </a:extLst>
          </p:cNvPr>
          <p:cNvSpPr/>
          <p:nvPr/>
        </p:nvSpPr>
        <p:spPr>
          <a:xfrm>
            <a:off x="400846" y="3120500"/>
            <a:ext cx="1019967" cy="1280160"/>
          </a:xfrm>
          <a:prstGeom prst="homePlate">
            <a:avLst>
              <a:gd name="adj" fmla="val 17928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 b="1">
                <a:solidFill>
                  <a:srgbClr val="000000"/>
                </a:solidFill>
              </a:rPr>
              <a:t>Scenario 2</a:t>
            </a:r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9FC5D1C4-87F9-3A1F-D762-05D87699997A}"/>
              </a:ext>
            </a:extLst>
          </p:cNvPr>
          <p:cNvSpPr/>
          <p:nvPr/>
        </p:nvSpPr>
        <p:spPr>
          <a:xfrm>
            <a:off x="400846" y="4566357"/>
            <a:ext cx="1019967" cy="1491542"/>
          </a:xfrm>
          <a:prstGeom prst="homePlate">
            <a:avLst>
              <a:gd name="adj" fmla="val 17928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 b="1">
                <a:solidFill>
                  <a:srgbClr val="000000"/>
                </a:solidFill>
              </a:rPr>
              <a:t>Scenario 3</a:t>
            </a:r>
          </a:p>
        </p:txBody>
      </p:sp>
      <p:sp>
        <p:nvSpPr>
          <p:cNvPr id="50" name="Rechteck 137">
            <a:extLst>
              <a:ext uri="{FF2B5EF4-FFF2-40B4-BE49-F238E27FC236}">
                <a16:creationId xmlns:a16="http://schemas.microsoft.com/office/drawing/2014/main" id="{A0E0B3B4-3E89-C9AA-7AFA-4FCB3B901E84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51" name="tc_columnheader">
            <a:extLst>
              <a:ext uri="{FF2B5EF4-FFF2-40B4-BE49-F238E27FC236}">
                <a16:creationId xmlns:a16="http://schemas.microsoft.com/office/drawing/2014/main" id="{44D3ED58-2E92-1E4B-CE61-3FC51A54FDC1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52" name="tc_columnhead">
              <a:extLst>
                <a:ext uri="{FF2B5EF4-FFF2-40B4-BE49-F238E27FC236}">
                  <a16:creationId xmlns:a16="http://schemas.microsoft.com/office/drawing/2014/main" id="{10EA26CE-7724-8D17-80E5-4528C21FA796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53" name="tc_columnheadline">
              <a:extLst>
                <a:ext uri="{FF2B5EF4-FFF2-40B4-BE49-F238E27FC236}">
                  <a16:creationId xmlns:a16="http://schemas.microsoft.com/office/drawing/2014/main" id="{0282AFA3-D32F-8744-D0EF-8642CB805369}"/>
                </a:ext>
              </a:extLst>
            </p:cNvPr>
            <p:cNvCxnSpPr>
              <a:cxnSpLocks/>
              <a:stCxn id="52" idx="4"/>
              <a:endCxn id="52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580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FF146-CB9F-B74C-D258-8AE9DE67B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083EC36-F308-4A24-2B49-D72632C217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3046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606" imgH="608" progId="TCLayout.ActiveDocument.1">
                  <p:embed/>
                </p:oleObj>
              </mc:Choice>
              <mc:Fallback>
                <p:oleObj name="think-cell Slide" r:id="rId39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083EC36-F308-4A24-2B49-D72632C21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68562ED6-00E9-7F3A-AA2E-6F641410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692800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Scenario comparison 3</a:t>
            </a:r>
            <a:r>
              <a:rPr lang="en-US" spc="-30" dirty="0"/>
              <a:t> 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2B5A10BB-42CA-35A9-CA55-F60C02297901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FBD52897-FDE0-E192-3585-D1988ECFACF6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8CDA5B95-6BBA-69BE-EBDA-31F439370042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43EFFA-3DF0-14C0-C7C1-FE1E216C04E4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450974" y="2249488"/>
            <a:ext cx="12334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76FF8B-95D9-C1D9-050B-FD830FB4AA8B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898524" y="2492375"/>
            <a:ext cx="12334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8D6936-B2DA-017F-7B70-F3123D0ED3EF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2557462" y="2979738"/>
            <a:ext cx="12334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9D1D03-630B-A66D-6B8E-F30953875A2E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3111499" y="3101975"/>
            <a:ext cx="12334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CD4B14-2678-B496-69D3-F7A53440581F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217988" y="3711575"/>
            <a:ext cx="12334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7BB76-4E0D-ED4D-9C6C-3BD4C775A7BD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770438" y="3346450"/>
            <a:ext cx="12334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D4E5CA-3A98-6D7E-BAA0-65F10E5EF341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5876924" y="4441825"/>
            <a:ext cx="12334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EFA656-F37F-76E1-323F-6B85E020217E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6430963" y="4564063"/>
            <a:ext cx="12334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F449617C-4D1D-BE97-B0FE-23D935DC0F3F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328170472"/>
              </p:ext>
            </p:extLst>
          </p:nvPr>
        </p:nvGraphicFramePr>
        <p:xfrm>
          <a:off x="325438" y="1982788"/>
          <a:ext cx="7910512" cy="406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8A80CF-96F4-0BDE-F350-C77BFC82871E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1238250" y="1835150"/>
            <a:ext cx="0" cy="168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9AD1A6-1FB9-2DB7-9B99-6CCBA9D0D25C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84213" y="1835150"/>
            <a:ext cx="5540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B1A19C-B568-CFC0-E1CA-537084666BB3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 flipV="1">
            <a:off x="684213" y="1835150"/>
            <a:ext cx="0" cy="4111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1E021F-C9D2-A456-8BA1-19DCB8E0454C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 flipV="1">
            <a:off x="2344738" y="1928813"/>
            <a:ext cx="0" cy="5254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9E1B45-FFBD-09FB-56A1-AEB368847A87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2344738" y="1928813"/>
            <a:ext cx="5524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B30F20-A51A-666E-F24F-EFF74BB7FE19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2897188" y="1928813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802091-6267-C837-95F2-C41CFA60D5A4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 flipV="1">
            <a:off x="4003675" y="2735263"/>
            <a:ext cx="0" cy="2063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98C367-1F08-345E-5D15-1206B7C21C1F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4003675" y="2735263"/>
            <a:ext cx="5540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CD1158-2F03-4EEA-B02F-4618F5CF46C1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4557713" y="2735263"/>
            <a:ext cx="0" cy="3286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ED00AD-C615-CCA7-9C27-55D434AB27FB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 flipV="1">
            <a:off x="5664200" y="3025775"/>
            <a:ext cx="0" cy="6477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CED66-F2CB-F0A0-B85C-DDDD9A4125EB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5664200" y="3025775"/>
            <a:ext cx="5524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E45762-F671-3705-832A-86895CA0D17D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6216650" y="3025775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AA4C97-F928-A59A-8703-41FD433220AA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 flipV="1">
            <a:off x="7323138" y="3844925"/>
            <a:ext cx="0" cy="168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5778BE-2986-EADD-533C-8C5C5693EB72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>
            <a:off x="7323138" y="3844925"/>
            <a:ext cx="5540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B98127-D9F0-2F45-A7A2-97EF300CC10F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7877175" y="3844925"/>
            <a:ext cx="0" cy="2905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7F7C3F6-04F9-492A-7555-874121093D46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1147763" y="3308350"/>
            <a:ext cx="182563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vert="vert270" wrap="none" lIns="0" tIns="22225" rIns="0" bIns="222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/>
              <a:t>Business segment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FC689E2-C087-F641-16C1-A48B753D77A8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577850" y="2284413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B20E00C-0656-41D5-A055-CABBC47218D9}" type="datetime'''''''''''2''''''''7'''''''''''''''">
              <a:rPr lang="en-US" altLang="en-US" sz="1200" b="1" smtClean="0"/>
              <a:pPr/>
              <a:t>27</a:t>
            </a:fld>
            <a:endParaRPr lang="en-US" sz="1200" b="1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B34C573-233A-1848-8ABF-6D6A87AFFCB6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1131888" y="2041525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A3C0218-017D-49FD-921F-56752B0E462D}" type="datetime'''''''''''''''''''2''''''''''9'''''''''''''''''''''''''">
              <a:rPr lang="en-US" altLang="en-US" sz="1200" b="1" smtClean="0"/>
              <a:pPr/>
              <a:t>29</a:t>
            </a:fld>
            <a:endParaRPr lang="en-US" sz="1200" b="1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AF0758E-6C63-216C-C03A-A071F3665F7F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7099301" y="4051300"/>
            <a:ext cx="449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C9955AC-7969-4E37-99A2-D3EE07DF7240}" type="datetime'''''''''''''''''''''''''''''''''''11'''''''''''''''''''">
              <a:rPr lang="en-US" altLang="en-US" sz="1200" b="1" smtClean="0"/>
              <a:pPr/>
              <a:t>11</a:t>
            </a:fld>
            <a:br>
              <a:rPr lang="en-US" altLang="en-US" sz="1200" b="1">
                <a:effectLst/>
              </a:rPr>
            </a:br>
            <a:r>
              <a:rPr lang="en-US" altLang="en-US" sz="1200" b="1">
                <a:effectLst/>
              </a:rPr>
              <a:t>(</a:t>
            </a:r>
            <a:fld id="{D72D3AE3-CE4E-4671-B6A4-BE152607C815}" type="datetime'''4''''''''1''''''''''''''''''''''''''''''''''%'''''''''''''''">
              <a:rPr lang="en-US" altLang="en-US" sz="1200" b="1" smtClean="0"/>
              <a:pPr/>
              <a:t>41%</a:t>
            </a:fld>
            <a:r>
              <a:rPr lang="en-US" sz="1200" b="1"/>
              <a:t>)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F868311-CE50-E58B-5CC1-34733E892593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7653339" y="4173538"/>
            <a:ext cx="449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F21FC99-BF59-4A27-858D-E5B418F740F6}" type="datetime'''''''''''''''''''1''''''''0'''''''''">
              <a:rPr lang="en-US" altLang="en-US" sz="1200" b="1" smtClean="0"/>
              <a:pPr/>
              <a:t>10</a:t>
            </a:fld>
            <a:br>
              <a:rPr lang="en-US" altLang="en-US" sz="1200" b="1">
                <a:effectLst/>
              </a:rPr>
            </a:br>
            <a:r>
              <a:rPr lang="en-US" altLang="en-US" sz="1200" b="1">
                <a:effectLst/>
              </a:rPr>
              <a:t>(</a:t>
            </a:r>
            <a:fld id="{5C4C43FD-C6E1-48F6-9DF6-7B65C83AD565}" type="datetime'''''''''34''''''''''''''''''''''''''''''''''''''''''%'''''''''">
              <a:rPr lang="en-US" altLang="en-US" sz="1200" b="1" smtClean="0"/>
              <a:pPr/>
              <a:t>34%</a:t>
            </a:fld>
            <a:r>
              <a:rPr lang="en-US" sz="1200" b="1"/>
              <a:t>)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5122E69-B0AB-2420-8BDA-1E6939D2D376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593725" y="3430588"/>
            <a:ext cx="182563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22225" rIns="0" bIns="222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/>
              <a:t>Business segment 1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4A46302-6AD4-DB4D-FC32-70AA7B774848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742950" y="1706563"/>
            <a:ext cx="436563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C224CF0-7916-4B6A-9407-22601DA4437C}" type="datetime'''''''''''''''''''''''''''''''''''''''''''''''''+7''%'''''">
              <a:rPr lang="en-US" altLang="en-US" sz="1200" b="1" smtClean="0">
                <a:effectLst/>
              </a:rPr>
              <a:pPr/>
              <a:t>+7%</a:t>
            </a:fld>
            <a:endParaRPr lang="en-US" sz="1200" b="1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7444C174-DC3D-A7AD-2CD1-C6D333451D27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2343150" y="1800225"/>
            <a:ext cx="555625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9919D75-1B7C-488E-BCB8-50D6B0DB7558}" type="datetime'''''''''''''''''''''+''''''''''''''''''''''75''''%'''">
              <a:rPr lang="en-US" altLang="en-US" sz="1200" b="1" smtClean="0">
                <a:effectLst/>
              </a:rPr>
              <a:pPr/>
              <a:t>+75%</a:t>
            </a:fld>
            <a:endParaRPr lang="en-US" sz="1200" b="1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5AE86A7-AD42-C3BD-3B95-B595F5D3EA66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4029075" y="2606675"/>
            <a:ext cx="501650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B9EB256-C859-43A1-84D8-1BC6EDE00D2B}" type="datetime'''''-''''''''''''''''6''''''''''''''''''7''''''''%'''">
              <a:rPr lang="en-US" altLang="en-US" sz="1200" b="1" smtClean="0">
                <a:effectLst/>
              </a:rPr>
              <a:pPr/>
              <a:t>-67%</a:t>
            </a:fld>
            <a:endParaRPr lang="en-US" sz="1200" b="1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FDAF064-093E-7D3D-73D3-E9FDF678DF39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5662613" y="2897188"/>
            <a:ext cx="555625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06B99B6-8BDC-4BF6-967B-94BAB7C3FCEE}" type="datetime'''''''''''''''''''''''''''''+''''6''''''''''''7''''%'''">
              <a:rPr lang="en-US" altLang="en-US" sz="1200" b="1" smtClean="0">
                <a:effectLst/>
              </a:rPr>
              <a:pPr/>
              <a:t>+67%</a:t>
            </a:fld>
            <a:endParaRPr lang="en-US" sz="1200" b="1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636F4450-CBFE-3584-7DED-A97275740D79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7408863" y="3716338"/>
            <a:ext cx="382588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46BA909-FFD4-4A53-AD16-9E037C6D814A}" type="datetime'''''''''''''''''''''''''-''''''''''''9%'">
              <a:rPr lang="en-US" altLang="en-US" sz="1200" b="1" smtClean="0">
                <a:effectLst/>
              </a:rPr>
              <a:pPr/>
              <a:t>-9%</a:t>
            </a:fld>
            <a:endParaRPr lang="en-US" sz="1200" b="1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E418BF-101C-8304-E0BD-F55061CF3EED}"/>
              </a:ext>
            </a:extLst>
          </p:cNvPr>
          <p:cNvSpPr/>
          <p:nvPr/>
        </p:nvSpPr>
        <p:spPr>
          <a:xfrm>
            <a:off x="405606" y="5781040"/>
            <a:ext cx="1111249" cy="27685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Gross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F27C45-3B37-8416-5A1A-A04492C115A3}"/>
              </a:ext>
            </a:extLst>
          </p:cNvPr>
          <p:cNvSpPr/>
          <p:nvPr/>
        </p:nvSpPr>
        <p:spPr>
          <a:xfrm>
            <a:off x="2066131" y="5781040"/>
            <a:ext cx="1111249" cy="27685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Component 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74FA77-2703-F667-010E-667E501EFE42}"/>
              </a:ext>
            </a:extLst>
          </p:cNvPr>
          <p:cNvSpPr/>
          <p:nvPr/>
        </p:nvSpPr>
        <p:spPr>
          <a:xfrm>
            <a:off x="3726656" y="5781040"/>
            <a:ext cx="1111249" cy="27685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Component 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7D08ED-6FD3-0051-5FB8-F02068C3530A}"/>
              </a:ext>
            </a:extLst>
          </p:cNvPr>
          <p:cNvSpPr/>
          <p:nvPr/>
        </p:nvSpPr>
        <p:spPr>
          <a:xfrm>
            <a:off x="5387181" y="5781040"/>
            <a:ext cx="1111249" cy="27685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Component 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115B709-EA0C-7687-1B92-D6F2BB8FFE9E}"/>
              </a:ext>
            </a:extLst>
          </p:cNvPr>
          <p:cNvSpPr/>
          <p:nvPr/>
        </p:nvSpPr>
        <p:spPr>
          <a:xfrm>
            <a:off x="7047707" y="5781040"/>
            <a:ext cx="1111249" cy="27685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Net</a:t>
            </a:r>
          </a:p>
        </p:txBody>
      </p:sp>
      <p:sp>
        <p:nvSpPr>
          <p:cNvPr id="49" name="Rechteck 137">
            <a:extLst>
              <a:ext uri="{FF2B5EF4-FFF2-40B4-BE49-F238E27FC236}">
                <a16:creationId xmlns:a16="http://schemas.microsoft.com/office/drawing/2014/main" id="{E4F52A12-763E-166B-E2FB-AC4EEE28BF4B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50" name="tc_columnheader">
            <a:extLst>
              <a:ext uri="{FF2B5EF4-FFF2-40B4-BE49-F238E27FC236}">
                <a16:creationId xmlns:a16="http://schemas.microsoft.com/office/drawing/2014/main" id="{0FD287A1-D841-A576-2FFA-DC779885C1C1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51" name="tc_columnhead">
              <a:extLst>
                <a:ext uri="{FF2B5EF4-FFF2-40B4-BE49-F238E27FC236}">
                  <a16:creationId xmlns:a16="http://schemas.microsoft.com/office/drawing/2014/main" id="{95D59EBE-5908-2918-12B5-320394C236EA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52" name="tc_columnheadline">
              <a:extLst>
                <a:ext uri="{FF2B5EF4-FFF2-40B4-BE49-F238E27FC236}">
                  <a16:creationId xmlns:a16="http://schemas.microsoft.com/office/drawing/2014/main" id="{92C2E253-707D-947D-FF20-BB8B58D58A49}"/>
                </a:ext>
              </a:extLst>
            </p:cNvPr>
            <p:cNvCxnSpPr>
              <a:cxnSpLocks/>
              <a:stCxn id="51" idx="4"/>
              <a:endCxn id="51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8210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8ADA0-8B51-B80D-B12D-45608543E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952A089-4B83-5312-6099-19D531A3297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46965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7" imgW="606" imgH="608" progId="TCLayout.ActiveDocument.1">
                  <p:embed/>
                </p:oleObj>
              </mc:Choice>
              <mc:Fallback>
                <p:oleObj name="think-cell Slide" r:id="rId57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52A089-4B83-5312-6099-19D531A329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DECD305A-B972-A84C-9C02-7F83D3C4A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6796981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Funnel / pyramid</a:t>
            </a:r>
            <a:r>
              <a:rPr lang="en-US" spc="-30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354D4C-D080-12CC-EE8C-F18389940CBC}"/>
              </a:ext>
            </a:extLst>
          </p:cNvPr>
          <p:cNvCxnSpPr/>
          <p:nvPr>
            <p:custDataLst>
              <p:tags r:id="rId2"/>
            </p:custDataLst>
          </p:nvPr>
        </p:nvCxnSpPr>
        <p:spPr bwMode="white">
          <a:xfrm flipH="1">
            <a:off x="2341563" y="2544763"/>
            <a:ext cx="214313" cy="484188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D38280-254F-C5F8-8053-F12151CFD0F3}"/>
              </a:ext>
            </a:extLst>
          </p:cNvPr>
          <p:cNvCxnSpPr/>
          <p:nvPr>
            <p:custDataLst>
              <p:tags r:id="rId3"/>
            </p:custDataLst>
          </p:nvPr>
        </p:nvCxnSpPr>
        <p:spPr bwMode="white">
          <a:xfrm>
            <a:off x="2835275" y="2544763"/>
            <a:ext cx="214313" cy="484188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D60DB0-524F-192A-4E6D-FA5B0E0F0F71}"/>
              </a:ext>
            </a:extLst>
          </p:cNvPr>
          <p:cNvCxnSpPr/>
          <p:nvPr>
            <p:custDataLst>
              <p:tags r:id="rId4"/>
            </p:custDataLst>
          </p:nvPr>
        </p:nvCxnSpPr>
        <p:spPr bwMode="white">
          <a:xfrm flipH="1">
            <a:off x="1820863" y="3635375"/>
            <a:ext cx="520700" cy="484188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2EB86-A289-F87E-B0A0-512DD0AE84D4}"/>
              </a:ext>
            </a:extLst>
          </p:cNvPr>
          <p:cNvCxnSpPr/>
          <p:nvPr>
            <p:custDataLst>
              <p:tags r:id="rId5"/>
            </p:custDataLst>
          </p:nvPr>
        </p:nvCxnSpPr>
        <p:spPr bwMode="white">
          <a:xfrm>
            <a:off x="3049588" y="3635375"/>
            <a:ext cx="520700" cy="484188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BE4FA9-D3F4-2833-AD9A-6EFDF458B246}"/>
              </a:ext>
            </a:extLst>
          </p:cNvPr>
          <p:cNvCxnSpPr/>
          <p:nvPr>
            <p:custDataLst>
              <p:tags r:id="rId6"/>
            </p:custDataLst>
          </p:nvPr>
        </p:nvCxnSpPr>
        <p:spPr bwMode="white">
          <a:xfrm flipH="1">
            <a:off x="992188" y="4725988"/>
            <a:ext cx="828675" cy="48260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26E5C1-6DFF-2696-9627-B08D0EEEBA19}"/>
              </a:ext>
            </a:extLst>
          </p:cNvPr>
          <p:cNvCxnSpPr/>
          <p:nvPr>
            <p:custDataLst>
              <p:tags r:id="rId7"/>
            </p:custDataLst>
          </p:nvPr>
        </p:nvCxnSpPr>
        <p:spPr bwMode="white">
          <a:xfrm>
            <a:off x="3570288" y="4725988"/>
            <a:ext cx="828675" cy="482600"/>
          </a:xfrm>
          <a:prstGeom prst="line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14604962-BFC8-89BC-8FA7-45D8E4BAD3E8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650180967"/>
              </p:ext>
            </p:extLst>
          </p:nvPr>
        </p:nvGraphicFramePr>
        <p:xfrm>
          <a:off x="909638" y="1430338"/>
          <a:ext cx="3571875" cy="489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9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8D7BEE7-4DC8-AC6E-C711-3D4B8928F112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2538413" y="5213349"/>
            <a:ext cx="34925" cy="596900"/>
          </a:xfrm>
          <a:prstGeom prst="rect">
            <a:avLst/>
          </a:prstGeom>
          <a:solidFill>
            <a:srgbClr val="DFE5E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E1ACD7-F0A9-F119-E08F-2B483C4056D4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2538413" y="4124325"/>
            <a:ext cx="34925" cy="596900"/>
          </a:xfrm>
          <a:prstGeom prst="rect">
            <a:avLst/>
          </a:prstGeom>
          <a:solidFill>
            <a:srgbClr val="DFE5E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BE4189-AC03-8254-8291-068820DFC167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2538413" y="3033712"/>
            <a:ext cx="34925" cy="596900"/>
          </a:xfrm>
          <a:prstGeom prst="rect">
            <a:avLst/>
          </a:prstGeom>
          <a:solidFill>
            <a:srgbClr val="DFE5E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A6DA62-E069-831E-C48D-FA9AD3EAC235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3325813" y="3294063"/>
            <a:ext cx="762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199618-2B13-C896-2EB9-70FCECEEBF43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 bwMode="auto">
          <a:xfrm flipV="1">
            <a:off x="3402013" y="2241550"/>
            <a:ext cx="0" cy="10525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EB05F-8CCF-B90E-441B-EDEB93CF565E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 bwMode="auto">
          <a:xfrm flipH="1">
            <a:off x="3111500" y="2241550"/>
            <a:ext cx="2905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03E14E-298F-DBA5-999D-0BEB78173812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3930650" y="4384675"/>
            <a:ext cx="762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26658-CF39-6B1A-2B03-55B65306F434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 bwMode="auto">
          <a:xfrm flipV="1">
            <a:off x="4006850" y="3370263"/>
            <a:ext cx="0" cy="10144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3448F1-9283-B941-4DF7-09505A456B96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 bwMode="auto">
          <a:xfrm flipH="1">
            <a:off x="3325813" y="3370263"/>
            <a:ext cx="6810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CC4D33-F3C3-A144-8D3A-4DC32A42B9EE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 flipH="1">
            <a:off x="3930650" y="4460875"/>
            <a:ext cx="9048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1B8945-D15C-EE5E-2499-4502AC36911B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4759325" y="5511800"/>
            <a:ext cx="7620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C8D165-BA93-FA4A-D7D6-816A0568A566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 bwMode="auto">
          <a:xfrm flipV="1">
            <a:off x="4835525" y="4460875"/>
            <a:ext cx="0" cy="10509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ACB2D19-0BB5-AADB-8719-AA227C0B7529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401638" y="2151063"/>
            <a:ext cx="488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9159C16-B7A9-4803-AF04-F571500CE52B}" type="datetime'''''''''''''''L''''''e''v''''''''el'''''''' ''''4'''''''">
              <a:rPr lang="en-US" altLang="en-US" sz="1200" smtClean="0"/>
              <a:pPr/>
              <a:t>Level 4</a:t>
            </a:fld>
            <a:endParaRPr lang="en-US" sz="12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6079E21-71C1-8A39-A611-D3285F878F54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2673350" y="3241675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6CB23CA-33ED-4D8F-A45C-624487F54AF9}" type="datetime'''''''''''''''''''6''0'''''''''''''">
              <a:rPr lang="en-US" altLang="en-US" sz="1200" smtClean="0"/>
              <a:pPr/>
              <a:t>60</a:t>
            </a:fld>
            <a:endParaRPr lang="en-US" sz="120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01B0D04-394B-5256-2C01-60D7E0B6B073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2319338" y="3241675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11D6F91-B78C-4F9F-9697-B649B6877C67}" type="datetime'''1''''''''''''''''''9'''">
              <a:rPr lang="en-US" altLang="en-US" sz="1200" smtClean="0">
                <a:effectLst/>
              </a:rPr>
              <a:pPr/>
              <a:t>19</a:t>
            </a:fld>
            <a:endParaRPr lang="en-US" sz="12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EFA5846-7518-9382-21D2-D18BDEDD378A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401638" y="3241675"/>
            <a:ext cx="488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7894F98-7810-4EBE-B440-F18D985DFED4}" type="datetime'L''''''''ev''''''''''e''l'''' ''''''''''3'''''''''''''''''">
              <a:rPr lang="en-US" altLang="en-US" sz="1200" smtClean="0"/>
              <a:pPr/>
              <a:t>Level 3</a:t>
            </a:fld>
            <a:endParaRPr lang="en-US" sz="12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F7676D5-B4E3-34DE-FCB2-F9107989C2AD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2884488" y="4332288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2DFE5FF-E2D1-4623-B050-1CC3D3B315E9}" type="datetime'''''''''''1''''''''''2''0'''''''''''">
              <a:rPr lang="en-US" altLang="en-US" sz="1200" smtClean="0"/>
              <a:pPr/>
              <a:t>120</a:t>
            </a:fld>
            <a:endParaRPr lang="en-US" sz="120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70AB29F-87D1-A235-DAE3-27D5ED3894F9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2051050" y="4332288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E6A09CB-7378-4D27-9815-F7793B2DF103}" type="datetime'''''''''''''''''''''''''''''7''''''''''5'''''''''''''''''''">
              <a:rPr lang="en-US" altLang="en-US" sz="1200" smtClean="0"/>
              <a:pPr/>
              <a:t>75</a:t>
            </a:fld>
            <a:endParaRPr lang="en-US" sz="12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9DC0366-DE69-E5EE-0A58-AEA63CEA5558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01638" y="4332288"/>
            <a:ext cx="488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E31ACBD8-DFBE-4041-A54D-81F453A1BED8}" type="datetime'L''''e''v''''''''el'''''''''''''''''''' ''''''''2'">
              <a:rPr lang="en-US" altLang="en-US" sz="1200" smtClean="0"/>
              <a:pPr/>
              <a:t>Level 2</a:t>
            </a:fld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03BCEE-B30A-B9E9-E186-44BA93A927E6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3140075" y="5329238"/>
            <a:ext cx="636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EF85E76-5793-4950-9605-9A8DEFB461C4}" type="datetime'''G''''r''''''''''''''o''u''''''''p'' ''''2'''''''''''''''''''">
              <a:rPr lang="en-US" altLang="en-US" sz="1200" smtClean="0"/>
              <a:pPr/>
              <a:t>Group 2</a:t>
            </a:fld>
            <a:r>
              <a:rPr lang="en-US" altLang="en-US" sz="1200">
                <a:effectLst/>
              </a:rPr>
              <a:t> 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2C9C27B-3E49-4D92-A3DA-04BF93661F5C}" type="datetime'''''''''''''''''''''''''2''1''''''0'''''''''''">
              <a:rPr lang="en-US" altLang="en-US" sz="1200" smtClean="0"/>
              <a:pPr/>
              <a:t>210</a:t>
            </a:fld>
            <a:endParaRPr lang="en-US" sz="12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978CAF3-7F59-EF74-236D-CEDC1CA3AB7E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1436688" y="5329238"/>
            <a:ext cx="6365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7750118-7951-4358-BA21-6EC90C25CE90}" type="datetime'''''G''''''''''''''''''r''''''o''''''''''u''''p'''''''''' 1'">
              <a:rPr lang="en-US" altLang="en-US" sz="1200" smtClean="0"/>
              <a:pPr/>
              <a:t>Group 1</a:t>
            </a:fld>
            <a:r>
              <a:rPr lang="en-US" altLang="en-US" sz="1200">
                <a:effectLst/>
              </a:rPr>
              <a:t> 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0B72685-2E7A-4715-ACF6-9CB8E483D722}" type="datetime'''''''''''''''''''''''''''1''''7''''''''''''''''0'''''''">
              <a:rPr lang="en-US" altLang="en-US" sz="1200" smtClean="0"/>
              <a:pPr/>
              <a:t>170</a:t>
            </a:fld>
            <a:endParaRPr lang="en-US" sz="12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5DA879B-917D-5C5F-7927-2F6DC7C1FE11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401638" y="5421313"/>
            <a:ext cx="488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54956119-90E0-45FD-BD51-D097098D64B6}" type="datetime'''''''''''L''''''ev''e''''''''''l'' ''''''''''''''''''1'''''">
              <a:rPr lang="en-US" altLang="en-US" sz="1200" smtClean="0"/>
              <a:pPr/>
              <a:t>Level 1</a:t>
            </a:fld>
            <a:endParaRPr lang="en-US" sz="120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724B578-A5F5-39EB-5B60-845EDCC07B8B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2519363" y="2303463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F415BD4-DDC2-4D76-A018-D741FCF8FB65}" type="datetime'''''''''''''6'''''''''''''''''''''''''''''''''''''">
              <a:rPr lang="en-US" altLang="en-US" sz="1200" smtClean="0">
                <a:effectLst/>
              </a:rPr>
              <a:pPr/>
              <a:t>6</a:t>
            </a:fld>
            <a:endParaRPr lang="en-US" sz="120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7230A53-3B67-25EB-3867-CDD4F2D353E7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2860675" y="2151063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DB8E29D3-11BE-4F84-8612-53D925BACBD4}" type="datetime'3''''''''''''''''''''1'''''''">
              <a:rPr lang="en-US" altLang="en-US" sz="1200" b="1" smtClean="0"/>
              <a:pPr/>
              <a:t>31</a:t>
            </a:fld>
            <a:endParaRPr lang="en-US" sz="1200" b="1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4211F70-33E8-506A-B73B-69FEF56110A2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3074988" y="3241675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A749DB41-6C86-4630-BBC6-C3F8DFFDACB1}" type="datetime'7''''9'">
              <a:rPr lang="en-US" altLang="en-US" sz="1200" b="1" smtClean="0"/>
              <a:pPr/>
              <a:t>79</a:t>
            </a:fld>
            <a:endParaRPr lang="en-US" sz="1200" b="1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6A5886B-2C4E-B3FB-2A7E-C3537C146A4D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3595688" y="4332288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F7358974-CF05-4F04-A8C1-2E072B756121}" type="datetime'''''''''''1''''''''''''''''''''9''''''''''''''''5'''">
              <a:rPr lang="en-US" altLang="en-US" sz="1200" b="1" smtClean="0"/>
              <a:pPr/>
              <a:t>195</a:t>
            </a:fld>
            <a:endParaRPr lang="en-US" sz="1200" b="1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0F3C69F-53C7-A708-C6EC-3372C5C49128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4424363" y="5421313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B1D3AE37-1B8C-433E-B201-4E49EFE1DDEE}" type="datetime'''3''''''''''8''''''''''0'''''''''''''">
              <a:rPr lang="en-US" altLang="en-US" sz="1200" b="1" smtClean="0"/>
              <a:pPr/>
              <a:t>380</a:t>
            </a:fld>
            <a:endParaRPr lang="en-US" sz="1200" b="1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E29C9C7-790E-BF0F-A0D2-F707296C42BA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3151188" y="2638425"/>
            <a:ext cx="501650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79C9CA0-34ED-47E2-B8C7-607D75EF8A3E}" type="datetime'''''''''-''''''''''''61''''''''''''''''''''''''''''%'''">
              <a:rPr lang="en-US" altLang="en-US" sz="1200" b="1" smtClean="0">
                <a:effectLst/>
              </a:rPr>
              <a:pPr/>
              <a:t>-61%</a:t>
            </a:fld>
            <a:endParaRPr lang="en-US" sz="1200" b="1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AC4D4A2-9C95-B567-B39E-B1247DD33E6F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3756025" y="3748088"/>
            <a:ext cx="501650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EF7774A-0FF5-4E48-AA3A-E5E6E49420E9}" type="datetime'''''''-5''''''''''''''''''''''''''''''9''''%'''''''''''''''">
              <a:rPr lang="en-US" altLang="en-US" sz="1200" b="1" smtClean="0">
                <a:effectLst/>
              </a:rPr>
              <a:pPr/>
              <a:t>-59%</a:t>
            </a:fld>
            <a:endParaRPr lang="en-US" sz="1200" b="1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123C613-6A52-4F02-F587-104AE919C201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4584700" y="4857750"/>
            <a:ext cx="501650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AB69C38-0EAC-4C2F-AE92-1FE1FA0FEDC3}" type="datetime'''''''''''''''''''''''''''''''''-''4''''''''''9%'''''''''">
              <a:rPr lang="en-US" altLang="en-US" sz="1200" b="1" smtClean="0">
                <a:effectLst/>
              </a:rPr>
              <a:pPr/>
              <a:t>-49%</a:t>
            </a:fld>
            <a:endParaRPr lang="en-US" sz="1200" b="1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830687E-CD01-86B3-B6D8-CD8EB2974010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5322889" y="1697038"/>
            <a:ext cx="3587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454025" rIns="0" bIns="4540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A6924AE7-45AD-43A3-9D78-B951A5E76EFA}" type="datetime'''''''''''''''''''''0''''''''.''''''''''''''0''''''%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DFB4351-FC58-6FB5-1321-EE46DA5A1246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5322889" y="2787650"/>
            <a:ext cx="3587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454025" rIns="0" bIns="4540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A9A38BF7-3565-47C9-B5BE-D5CC29662C6D}" type="datetime'''''''''''''''''''''''''''''''''''0.''0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9674642-F28F-084C-8497-F9CBE37E0F05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5322889" y="3878263"/>
            <a:ext cx="358775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452438" rIns="0" bIns="4540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75674C3-018F-4975-B544-4384492B635F}" type="datetime'0''.''''0''%''''''''''''''''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3F02473-34D7-9CDF-E00A-4A251A87A612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5322889" y="4967288"/>
            <a:ext cx="3587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454025" rIns="0" bIns="4540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F13B6E6-0A66-4743-8BFA-EA8185A404F9}" type="datetime'''''''0''''''''''''''.0''''''''''''''''''''''''''%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6916703-79A5-EB81-0F2B-50FE774E1AAF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5822950" y="2133600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8A73B015-947A-1E63-7ADE-854E0E0A85E5}"/>
              </a:ext>
            </a:extLst>
          </p:cNvPr>
          <p:cNvSpPr/>
          <p:nvPr>
            <p:custDataLst>
              <p:tags r:id="rId44"/>
            </p:custDataLst>
          </p:nvPr>
        </p:nvSpPr>
        <p:spPr bwMode="gray">
          <a:xfrm>
            <a:off x="5822950" y="2133600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5B1A32B-FC63-5E6F-6C35-056A35F48658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5822950" y="3224213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22146D31-F78D-7D5A-F18E-86EE0C38A10E}"/>
              </a:ext>
            </a:extLst>
          </p:cNvPr>
          <p:cNvSpPr/>
          <p:nvPr>
            <p:custDataLst>
              <p:tags r:id="rId46"/>
            </p:custDataLst>
          </p:nvPr>
        </p:nvSpPr>
        <p:spPr bwMode="gray">
          <a:xfrm>
            <a:off x="5822950" y="3224213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768826F-D7EF-3DFC-58FA-FBB2544626DB}"/>
              </a:ext>
            </a:extLst>
          </p:cNvPr>
          <p:cNvSpPr/>
          <p:nvPr>
            <p:custDataLst>
              <p:tags r:id="rId47"/>
            </p:custDataLst>
          </p:nvPr>
        </p:nvSpPr>
        <p:spPr bwMode="auto">
          <a:xfrm>
            <a:off x="5822950" y="4314825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A27AA3A9-CAB6-29C5-B234-876BC073089F}"/>
              </a:ext>
            </a:extLst>
          </p:cNvPr>
          <p:cNvSpPr/>
          <p:nvPr>
            <p:custDataLst>
              <p:tags r:id="rId48"/>
            </p:custDataLst>
          </p:nvPr>
        </p:nvSpPr>
        <p:spPr bwMode="gray">
          <a:xfrm>
            <a:off x="5822950" y="4314825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36785E3-D364-562D-FD6B-5FC7AAC81ECB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5822950" y="5405438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2A97D67F-FAF5-7F24-D0BD-8378A1E9A94D}"/>
              </a:ext>
            </a:extLst>
          </p:cNvPr>
          <p:cNvSpPr/>
          <p:nvPr>
            <p:custDataLst>
              <p:tags r:id="rId50"/>
            </p:custDataLst>
          </p:nvPr>
        </p:nvSpPr>
        <p:spPr bwMode="gray">
          <a:xfrm>
            <a:off x="5822950" y="5405438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42F78CBB-29D6-FBCB-CD33-7D6ED5D88C74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6178550" y="1697038"/>
            <a:ext cx="197485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454025" rIns="0" bIns="4540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Description</a:t>
            </a:r>
            <a:endParaRPr lang="en-US" sz="120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EA7B6DE-19BF-967C-4361-53C37DB3089E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6178550" y="2787650"/>
            <a:ext cx="197485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454025" rIns="0" bIns="4540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…</a:t>
            </a:r>
            <a:endParaRPr lang="en-US" sz="120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534F7958-17CD-83E1-E3AC-8A1FB232C765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auto">
          <a:xfrm>
            <a:off x="6178550" y="3878263"/>
            <a:ext cx="197485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452438" rIns="0" bIns="4540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…</a:t>
            </a:r>
            <a:endParaRPr lang="en-US" sz="120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971593A-9A28-D4E8-068C-833AB68C1132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6178550" y="4967288"/>
            <a:ext cx="197485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454025" rIns="0" bIns="4540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…</a:t>
            </a:r>
            <a:endParaRPr lang="en-US" sz="1200"/>
          </a:p>
        </p:txBody>
      </p:sp>
      <p:sp>
        <p:nvSpPr>
          <p:cNvPr id="59" name="Rechteck 137">
            <a:extLst>
              <a:ext uri="{FF2B5EF4-FFF2-40B4-BE49-F238E27FC236}">
                <a16:creationId xmlns:a16="http://schemas.microsoft.com/office/drawing/2014/main" id="{8E4AE37B-7A25-CADE-DFEC-7DE4AEDB1C88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60" name="tc_columnheader">
            <a:extLst>
              <a:ext uri="{FF2B5EF4-FFF2-40B4-BE49-F238E27FC236}">
                <a16:creationId xmlns:a16="http://schemas.microsoft.com/office/drawing/2014/main" id="{806C3B33-DEEB-58A6-D205-B26A09C219BC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61" name="tc_columnhead">
              <a:extLst>
                <a:ext uri="{FF2B5EF4-FFF2-40B4-BE49-F238E27FC236}">
                  <a16:creationId xmlns:a16="http://schemas.microsoft.com/office/drawing/2014/main" id="{906D0FA5-8912-8563-D7FB-EAEBE4AEA994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62" name="tc_columnheadline">
              <a:extLst>
                <a:ext uri="{FF2B5EF4-FFF2-40B4-BE49-F238E27FC236}">
                  <a16:creationId xmlns:a16="http://schemas.microsoft.com/office/drawing/2014/main" id="{765EB1EE-6C5A-F63B-405A-2431D2F0C480}"/>
                </a:ext>
              </a:extLst>
            </p:cNvPr>
            <p:cNvCxnSpPr>
              <a:cxnSpLocks/>
              <a:stCxn id="61" idx="4"/>
              <a:endCxn id="61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167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8177C-365A-5913-3A8F-0886797DC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0CF6AAE-54DF-06A9-5608-B9E5D31248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0858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606" imgH="608" progId="TCLayout.ActiveDocument.1">
                  <p:embed/>
                </p:oleObj>
              </mc:Choice>
              <mc:Fallback>
                <p:oleObj name="think-cell Slide" r:id="rId34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0CF6AAE-54DF-06A9-5608-B9E5D3124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3B3508DA-BFCA-FAB2-DE47-26E4BE70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6141374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Time series by component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4D3D8B52-816F-C7E9-4F73-991D0490D206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EF69A10C-BAF4-E8CB-E63B-80ADF71306E9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7FDA9D06-7CE1-4884-6E86-FAAACFFAC564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9515FF-4751-490E-A268-F10F098B2315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3975100" y="2379663"/>
            <a:ext cx="4381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4E9D52-0F4C-76E4-F61F-B4E94EA1120C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4964113" y="2406650"/>
            <a:ext cx="43973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F5FC9-1F89-E9CD-1A91-529E1D240B8B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5954713" y="2352675"/>
            <a:ext cx="4381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8D79C8-DC08-8843-2666-33F8E874B861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6943725" y="2217738"/>
            <a:ext cx="43973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08BBDB28-92F4-9861-F9F8-41BDF6A2DE10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897429673"/>
              </p:ext>
            </p:extLst>
          </p:nvPr>
        </p:nvGraphicFramePr>
        <p:xfrm>
          <a:off x="1143000" y="1951038"/>
          <a:ext cx="7092950" cy="407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609053-F9F6-6C52-975B-51DACB70744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3976688" y="3676650"/>
            <a:ext cx="273367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21D02A-0A76-0533-9FBD-5F475B584C08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auto">
          <a:xfrm flipH="1">
            <a:off x="6624638" y="3541713"/>
            <a:ext cx="7588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C55FBE-E088-5902-30AF-9112ED18872C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 flipV="1">
            <a:off x="6667500" y="3538538"/>
            <a:ext cx="0" cy="1412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E86FC1-D7B7-6982-B9B3-641C39AA4FE1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V="1">
            <a:off x="3698875" y="1819275"/>
            <a:ext cx="0" cy="3143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59B7F5-7517-3974-794A-94FC022D0A2F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3698875" y="1819275"/>
            <a:ext cx="39592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B81264-D32D-69F7-9314-B57ACDFBE30E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7658100" y="1819275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D0F1700-28B0-B672-3409-7E33DA97229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611313" y="5808663"/>
            <a:ext cx="215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C33C054-8262-4E33-9312-10805BD5A090}" type="datetime'Q''''''''''''''''''''''''''''''''''''''''1'''''''">
              <a:rPr lang="en-US" altLang="en-US" sz="1200" smtClean="0"/>
              <a:pPr/>
              <a:t>Q1</a:t>
            </a:fld>
            <a:endParaRPr lang="en-US" sz="120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867A901-4BC1-36DE-6433-C924DBBA19B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600325" y="5808663"/>
            <a:ext cx="215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8BBE19F-D91C-49B1-8A15-C1B283AA0593}" type="datetime'''''''''''Q''''''''''''''''''''''''''''''''2'''''">
              <a:rPr lang="en-US" altLang="en-US" sz="1200" smtClean="0"/>
              <a:pPr/>
              <a:t>Q2</a:t>
            </a:fld>
            <a:endParaRPr lang="en-US" sz="120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BFBE806-FB21-AC53-5BB4-94F5A404049A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590925" y="5808663"/>
            <a:ext cx="215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F286E31-5493-4BC1-B056-204343816526}" type="datetime'''''''Q''''''''''''''3'''''''''''''''''''''''''''''''">
              <a:rPr lang="en-US" altLang="en-US" sz="1200" b="1" smtClean="0"/>
              <a:pPr/>
              <a:t>Q3</a:t>
            </a:fld>
            <a:endParaRPr lang="en-US" sz="1200" b="1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E3F2088-5CFE-3D6F-78A3-C1E20FE5C9DF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4624388" y="230187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6C09E66-9C7D-4A51-8977-038A945193D7}" type="datetime'''''''''''''''''''''''''''''''''''1'''''">
              <a:rPr lang="en-US" altLang="en-US" sz="1200" smtClean="0">
                <a:effectLst/>
              </a:rPr>
              <a:pPr/>
              <a:t>1</a:t>
            </a:fld>
            <a:endParaRPr lang="en-US" sz="120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8953DA6-CB15-0A95-DE04-F96E9D003B26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225925" y="5808663"/>
            <a:ext cx="923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D59B487-1997-4FF6-BB9D-A576B525FC99}" type="datetime'''C''''''''''''o''''m''po''''''''''''n''en''t'''''''' ''1'''">
              <a:rPr lang="en-US" altLang="en-US" sz="1200" smtClean="0"/>
              <a:pPr/>
              <a:t>Component 1</a:t>
            </a:fld>
            <a:endParaRPr lang="en-US" sz="12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DB34DB3-CFAF-377C-E5D6-86144B8CDC47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5614988" y="228917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90E0B50-CFEC-4D73-82EF-8227FA75A771}" type="datetime'''''2'''''">
              <a:rPr lang="en-US" altLang="en-US" sz="1200" smtClean="0">
                <a:effectLst/>
              </a:rPr>
              <a:pPr/>
              <a:t>2</a:t>
            </a:fld>
            <a:endParaRPr lang="en-US" sz="120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A202BF2-30C4-6061-571B-0F49272947E5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5216525" y="5808663"/>
            <a:ext cx="923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48C30F8-BA63-47A0-8E4B-18B3D5C7836C}" type="datetime'''''C''o''''''''''mp''''''''''''o''n''e''''''''''''n''t'' 2'''">
              <a:rPr lang="en-US" altLang="en-US" sz="1200" smtClean="0"/>
              <a:pPr/>
              <a:t>Component 2</a:t>
            </a:fld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3F480C4-85E5-E747-A7FD-D4603081114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6604000" y="2193925"/>
            <a:ext cx="128588" cy="182563"/>
          </a:xfrm>
          <a:prstGeom prst="rect">
            <a:avLst/>
          </a:prstGeom>
          <a:solidFill>
            <a:srgbClr val="DFE5E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553F62B-AE35-4EA6-8EBF-C9315DF4E847}" type="datetime'''''5'''''''''''''''''''''''''''''">
              <a:rPr lang="en-US" altLang="en-US" sz="1200" smtClean="0">
                <a:effectLst/>
              </a:rPr>
              <a:pPr/>
              <a:t>5</a:t>
            </a:fld>
            <a:endParaRPr lang="en-US" sz="12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021886F-12D2-5941-D905-C06A7782F12F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6205538" y="5808663"/>
            <a:ext cx="923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535DCC2-B79B-4519-9058-48D69B0BD296}" type="datetime'''''C''''o''''''''''m''''''''po''n''''''ent'''''' 3'">
              <a:rPr lang="en-US" altLang="en-US" sz="1200" smtClean="0"/>
              <a:pPr/>
              <a:t>Component 3</a:t>
            </a:fld>
            <a:endParaRPr lang="en-US" sz="120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904E113-B24A-DD41-B106-F41E2014AAC4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7234238" y="5808663"/>
            <a:ext cx="849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B3737C3-0BF7-4D4A-B549-E87E7E2D8C7C}" type="datetime'''''''''''''Q4'''' ''f''''''''''''or''''''''''''''ecas''t'">
              <a:rPr lang="en-US" altLang="en-US" sz="1200" b="1" smtClean="0"/>
              <a:pPr/>
              <a:t>Q4 forecast</a:t>
            </a:fld>
            <a:endParaRPr lang="en-US" sz="1200" b="1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DA807AA-C9CF-0078-EBCB-F11D2C3DB05B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411163" y="2478088"/>
            <a:ext cx="911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61A9C1B-2A45-418C-8486-93A2D728991C}" type="datetime'Com''p''o''''''''''''n''ent'''''''''' ''''''''''''''''''''1'">
              <a:rPr lang="en-US" altLang="en-US" sz="1200" smtClean="0"/>
              <a:pPr/>
              <a:t>Component 1</a:t>
            </a:fld>
            <a:endParaRPr lang="en-US" sz="120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D192180-3D2B-CC68-7C73-A249DCFFDCDF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411163" y="3167063"/>
            <a:ext cx="911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F6AA3F9-4307-4197-A409-3D199408F4BE}" type="datetime'''''''Co''''''mp''''''''o''n''''''''''''e''n''t'' ''2'">
              <a:rPr lang="en-US" altLang="en-US" sz="1200" smtClean="0"/>
              <a:pPr/>
              <a:t>Component 2</a:t>
            </a:fld>
            <a:endParaRPr lang="en-US" sz="120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9E1BA3B-58A3-3EA8-C07A-A3E137EE4B9D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11163" y="4652963"/>
            <a:ext cx="911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C20CC00-E87B-4C46-A6CE-7DCFE6D1A002}" type="datetime'C''o''''''''''''''''''''m''pon''e''''n''''''''''t'''' ''3'''''">
              <a:rPr lang="en-US" altLang="en-US" sz="1200" smtClean="0"/>
              <a:pPr/>
              <a:t>Component 3</a:t>
            </a:fld>
            <a:endParaRPr lang="en-US" sz="120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F6EA3F7-1463-AC97-88A9-E9892196AB1D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1571625" y="2144713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2ADD7EC-51F9-4BA9-A5FF-4AB981A0A96E}" type="datetime'''1''''''''''''''''2''''''''''''''''''''''''''''''6'''">
              <a:rPr lang="en-US" altLang="en-US" sz="1200" smtClean="0"/>
              <a:pPr/>
              <a:t>126</a:t>
            </a:fld>
            <a:endParaRPr lang="en-US" sz="12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A0524F8-CD8D-DCBD-1903-059023887AAA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2560638" y="2279650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8DD8115-C298-4A6D-B2B9-ADF17DC7D06B}" type="datetime'''''''''''1''''2''''''''''''''''''''''1'''''''''''''">
              <a:rPr lang="en-US" altLang="en-US" sz="1200" smtClean="0"/>
              <a:pPr/>
              <a:t>121</a:t>
            </a:fld>
            <a:endParaRPr lang="en-US" sz="12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6EC8A6F-DAF1-B156-62F7-270AB7ABF9E7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3551238" y="2171700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97F6ADC-50B2-43E4-A96A-FADB369AD47B}" type="datetime'''''''''''1''2''''''''''''''''''''''''''''''''5'''''''">
              <a:rPr lang="en-US" altLang="en-US" sz="1200" b="1" smtClean="0"/>
              <a:pPr/>
              <a:t>125</a:t>
            </a:fld>
            <a:endParaRPr lang="en-US" sz="1200" b="1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D3E94AB-FBC3-2168-5ADB-F50DC290D3CA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7510463" y="2009775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EB556F8-7039-4EB9-AE06-0520636ED2FB}" type="datetime'''''''''''''''''''''''''''''1''''''''''''''3''''''''''''''1'''">
              <a:rPr lang="en-US" altLang="en-US" sz="1200" b="1" smtClean="0"/>
              <a:pPr/>
              <a:t>131</a:t>
            </a:fld>
            <a:endParaRPr lang="en-US" sz="1200" b="1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FD789F8-AEFF-1CEB-AAF7-DE166EB348D8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6450013" y="3235325"/>
            <a:ext cx="436563" cy="258763"/>
          </a:xfrm>
          <a:prstGeom prst="ellipse">
            <a:avLst/>
          </a:prstGeom>
          <a:solidFill>
            <a:srgbClr val="DFE5EF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48A943A-5D8E-43AF-B373-75C026BB1299}" type="datetime'''''''''''+''''''''''''6''''''''''''''''''''''%'">
              <a:rPr lang="en-US" altLang="en-US" sz="1200" b="1" smtClean="0">
                <a:effectLst/>
              </a:rPr>
              <a:pPr/>
              <a:t>+6%</a:t>
            </a:fld>
            <a:endParaRPr lang="en-US" sz="1200" b="1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EC51901-A740-0486-FDAB-AD2790042DD5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5461000" y="1690688"/>
            <a:ext cx="436563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AB5F6E3-AD86-4CFD-A1D2-8F008CEB7FEB}" type="datetime'''''''''''''''''+5''''''''%'''''''">
              <a:rPr lang="en-US" altLang="en-US" sz="1200" b="1" smtClean="0">
                <a:effectLst/>
              </a:rPr>
              <a:pPr/>
              <a:t>+5%</a:t>
            </a:fld>
            <a:endParaRPr lang="en-US" sz="1200" b="1"/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E5B00786-7E23-D313-96C0-2E202011CE10}"/>
              </a:ext>
            </a:extLst>
          </p:cNvPr>
          <p:cNvSpPr/>
          <p:nvPr/>
        </p:nvSpPr>
        <p:spPr>
          <a:xfrm>
            <a:off x="5647690" y="4362769"/>
            <a:ext cx="1348740" cy="705801"/>
          </a:xfrm>
          <a:prstGeom prst="wedgeRectCallout">
            <a:avLst>
              <a:gd name="adj1" fmla="val 26060"/>
              <a:gd name="adj2" fmla="val -122610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40" name="Rechteck 137">
            <a:extLst>
              <a:ext uri="{FF2B5EF4-FFF2-40B4-BE49-F238E27FC236}">
                <a16:creationId xmlns:a16="http://schemas.microsoft.com/office/drawing/2014/main" id="{F89A583B-9148-E58F-A12B-CD427E11F293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41" name="tc_columnheader">
            <a:extLst>
              <a:ext uri="{FF2B5EF4-FFF2-40B4-BE49-F238E27FC236}">
                <a16:creationId xmlns:a16="http://schemas.microsoft.com/office/drawing/2014/main" id="{A5A46BEC-AFAE-7F2B-E69F-75039863AB20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42" name="tc_columnhead">
              <a:extLst>
                <a:ext uri="{FF2B5EF4-FFF2-40B4-BE49-F238E27FC236}">
                  <a16:creationId xmlns:a16="http://schemas.microsoft.com/office/drawing/2014/main" id="{04763282-28AF-F67D-DDEB-22643DD29667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43" name="tc_columnheadline">
              <a:extLst>
                <a:ext uri="{FF2B5EF4-FFF2-40B4-BE49-F238E27FC236}">
                  <a16:creationId xmlns:a16="http://schemas.microsoft.com/office/drawing/2014/main" id="{14E4DE04-7026-D8C5-28AF-86410703BB30}"/>
                </a:ext>
              </a:extLst>
            </p:cNvPr>
            <p:cNvCxnSpPr>
              <a:cxnSpLocks/>
              <a:stCxn id="42" idx="4"/>
              <a:endCxn id="42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675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51342-6AFB-B331-0D19-8AF7E2301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150F2AA-7B56-A9AF-D708-0A8247FA6F5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06" imgH="608" progId="TCLayout.ActiveDocument.1">
                  <p:embed/>
                </p:oleObj>
              </mc:Choice>
              <mc:Fallback>
                <p:oleObj name="think-cell Slide" r:id="rId4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150F2AA-7B56-A9AF-D708-0A8247FA6F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3DB6E4C-452C-2C72-021B-F256FD5537D6}"/>
              </a:ext>
            </a:extLst>
          </p:cNvPr>
          <p:cNvSpPr txBox="1">
            <a:spLocks/>
          </p:cNvSpPr>
          <p:nvPr/>
        </p:nvSpPr>
        <p:spPr>
          <a:xfrm>
            <a:off x="404110" y="1991086"/>
            <a:ext cx="10204019" cy="36891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22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936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6650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Ensure you have think-cell installed, if not you can </a:t>
            </a:r>
            <a:r>
              <a:rPr lang="en-US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 a free trial</a:t>
            </a:r>
            <a:r>
              <a:rPr lang="en-US" dirty="0">
                <a:solidFill>
                  <a:schemeClr val="tx2"/>
                </a:solidFill>
              </a:rPr>
              <a:t>. 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b="1" dirty="0"/>
              <a:t>think-cell is THE leading Power-Point add-in for business presentations and advanced chart creation. </a:t>
            </a:r>
            <a:r>
              <a:rPr lang="en-US" b="1" dirty="0">
                <a:ea typeface="+mn-lt"/>
                <a:cs typeface="+mn-lt"/>
              </a:rPr>
              <a:t>Must-have for finance executives and consultants, trusted by over 1.2 million users worldwide.</a:t>
            </a:r>
          </a:p>
          <a:p>
            <a:pPr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Every think-cell chart has an associated datasheet that can be edited. The datasheet is opened by double-clicking the chart or by clicking the     Open Datasheet button that appears when the chart is selected. 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Once the datasheet is opened, replace the sample data with your own data. 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think-cell uses a customized Microsoft Excel sheet for data input, which can be used in the same way as regular Excel. Alternatively, you can also use an Excel file as a data source. 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</a:rPr>
              <a:t>When the data is inserted via the internal datasheet, the changes are updated instantly without the need for manual formatting. 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 marL="0" indent="0"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  <a:buNone/>
            </a:pPr>
            <a:r>
              <a:rPr lang="en-US" b="1" dirty="0"/>
              <a:t>Note:</a:t>
            </a:r>
            <a:r>
              <a:rPr lang="en-US" dirty="0"/>
              <a:t> The charts can be edited or updated only using a think-cell license. If you’re viewing this template without think-cell, </a:t>
            </a:r>
            <a:r>
              <a:rPr lang="en-US" dirty="0">
                <a:hlinkClick r:id="rId6"/>
              </a:rPr>
              <a:t>get the free trial</a:t>
            </a:r>
            <a:r>
              <a:rPr lang="en-US" dirty="0"/>
              <a:t> to make the most out of these templates.  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EC4EB1F5-F012-3EA0-3F11-3A7ACCA73BB6}"/>
              </a:ext>
            </a:extLst>
          </p:cNvPr>
          <p:cNvGrpSpPr/>
          <p:nvPr/>
        </p:nvGrpSpPr>
        <p:grpSpPr>
          <a:xfrm>
            <a:off x="446088" y="1304014"/>
            <a:ext cx="3538320" cy="318924"/>
            <a:chOff x="407988" y="1557338"/>
            <a:chExt cx="5576400" cy="318924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675283C1-315C-B87A-84F7-4BCA203D5A9A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57338"/>
              <a:ext cx="5576400" cy="318924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72000" rtlCol="0" anchor="t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600">
                <a:solidFill>
                  <a:schemeClr val="tx2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25696832-806A-3ECC-ED11-66F0BC346884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76262"/>
              <a:ext cx="55764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4DD2D28-8A74-2B93-C9A5-EF915695B3E7}"/>
              </a:ext>
            </a:extLst>
          </p:cNvPr>
          <p:cNvSpPr txBox="1">
            <a:spLocks/>
          </p:cNvSpPr>
          <p:nvPr/>
        </p:nvSpPr>
        <p:spPr>
          <a:xfrm>
            <a:off x="407987" y="1165515"/>
            <a:ext cx="3372718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66725" indent="-222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936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6650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/>
              <a:t>How to use the slide templates</a:t>
            </a:r>
            <a:endParaRPr lang="en-US" dirty="0"/>
          </a:p>
        </p:txBody>
      </p:sp>
      <p:sp>
        <p:nvSpPr>
          <p:cNvPr id="8" name="Title 14">
            <a:extLst>
              <a:ext uri="{FF2B5EF4-FFF2-40B4-BE49-F238E27FC236}">
                <a16:creationId xmlns:a16="http://schemas.microsoft.com/office/drawing/2014/main" id="{C886F3BA-03A7-0C04-003E-2E2DA6E1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7360574" cy="387798"/>
          </a:xfrm>
        </p:spPr>
        <p:txBody>
          <a:bodyPr vert="horz"/>
          <a:lstStyle/>
          <a:p>
            <a:r>
              <a:rPr lang="en-US" dirty="0"/>
              <a:t>Template Guide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CD40BB-0FC8-2C3A-3B24-728BC7D2A10A}"/>
              </a:ext>
            </a:extLst>
          </p:cNvPr>
          <p:cNvSpPr/>
          <p:nvPr/>
        </p:nvSpPr>
        <p:spPr>
          <a:xfrm>
            <a:off x="8997043" y="258578"/>
            <a:ext cx="1521741" cy="42167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 a free trial</a:t>
            </a:r>
            <a:endParaRPr lang="en-US" sz="1400">
              <a:solidFill>
                <a:schemeClr val="bg1"/>
              </a:solidFill>
              <a:cs typeface="Arial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c_columnhead">
            <a:extLst>
              <a:ext uri="{FF2B5EF4-FFF2-40B4-BE49-F238E27FC236}">
                <a16:creationId xmlns:a16="http://schemas.microsoft.com/office/drawing/2014/main" id="{A49359FF-2017-48B6-C3B5-488E82761964}"/>
              </a:ext>
            </a:extLst>
          </p:cNvPr>
          <p:cNvSpPr txBox="1">
            <a:spLocks/>
          </p:cNvSpPr>
          <p:nvPr/>
        </p:nvSpPr>
        <p:spPr>
          <a:xfrm>
            <a:off x="8997043" y="704303"/>
            <a:ext cx="1861344" cy="144073"/>
          </a:xfrm>
          <a:prstGeom prst="leftRightArrow">
            <a:avLst>
              <a:gd name="adj1" fmla="val 100000"/>
              <a:gd name="adj2" fmla="val 0"/>
            </a:avLst>
          </a:prstGeom>
        </p:spPr>
        <p:txBody>
          <a:bodyPr vert="horz" wrap="square" lIns="0" tIns="0" rIns="0" bIns="3600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66725" indent="-222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725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113" indent="-1936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6650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700" b="0" dirty="0">
                <a:solidFill>
                  <a:srgbClr val="000000"/>
                </a:solidFill>
              </a:rPr>
              <a:t>Right click &gt; link options &gt; open link</a:t>
            </a:r>
            <a:endParaRPr lang="da-DK" sz="7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78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1F64B-A639-8F01-BD58-5E3FD076F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B49D825-D66F-6709-C733-6A0C3B2916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62021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606" imgH="608" progId="TCLayout.ActiveDocument.1">
                  <p:embed/>
                </p:oleObj>
              </mc:Choice>
              <mc:Fallback>
                <p:oleObj name="think-cell Slide" r:id="rId42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B49D825-D66F-6709-C733-6A0C3B2916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DD46D9A2-B8EB-0901-1EEF-94A22F2F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6585429" cy="387798"/>
          </a:xfrm>
        </p:spPr>
        <p:txBody>
          <a:bodyPr vert="horz"/>
          <a:lstStyle/>
          <a:p>
            <a:r>
              <a:rPr lang="en-US" spc="-30">
                <a:solidFill>
                  <a:srgbClr val="000000"/>
                </a:solidFill>
              </a:rPr>
              <a:t>Composition / structure 1</a:t>
            </a:r>
            <a:endParaRPr lang="en-US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B5DA3876-67BB-2541-6BD1-DED12673B8AA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B4E3B856-50BF-4ED7-8270-F98347CEEB47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78F32794-8F27-FF2D-53C1-AFDA1BC5E3F4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444A72-47CB-9CF3-8D6B-D2FFDAE302AE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073150" y="3965575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AA065D-24EB-6075-6EBA-3E0E496114F3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1933575" y="2974975"/>
            <a:ext cx="3825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60B2A0-ABB4-494C-53DD-F95E9872B0A8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2795588" y="2525713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7DDA5-8E4D-47A5-954B-E82491E59ACC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3656013" y="2255838"/>
            <a:ext cx="3825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4E3AEC-C1E8-7CC5-F8B7-D4638D968DE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18025" y="2165350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2DAC17-87EC-0012-7D83-DC226936715F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5378450" y="2165350"/>
            <a:ext cx="3825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CE093D-AF82-046E-CD4E-465C6A13D21F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6240463" y="1985963"/>
            <a:ext cx="3810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C19F5C-D03A-51F8-D478-D54DBA73DF72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7100888" y="1895475"/>
            <a:ext cx="38258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340D0198-58B7-7AD9-1A90-78B744EEE992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38513049"/>
              </p:ext>
            </p:extLst>
          </p:nvPr>
        </p:nvGraphicFramePr>
        <p:xfrm>
          <a:off x="320675" y="1812925"/>
          <a:ext cx="7915275" cy="358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ADE6A81-668D-A24B-0BFB-CE56CEE7B27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609600" y="4457700"/>
            <a:ext cx="449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245FD0D-0769-4981-A0D7-1F6239492572}" type="datetime'''1''''''''''''''''''''''''''''''''5'''''''''''">
              <a:rPr lang="en-US" altLang="en-US" sz="1200" smtClean="0"/>
              <a:pPr/>
              <a:t>15</a:t>
            </a:fld>
            <a:br>
              <a:rPr lang="en-US" altLang="en-US" sz="1200">
                <a:effectLst/>
              </a:rPr>
            </a:br>
            <a:r>
              <a:rPr lang="en-US" altLang="en-US" sz="1200">
                <a:effectLst/>
              </a:rPr>
              <a:t>(</a:t>
            </a:r>
            <a:fld id="{F1BA7ABA-438C-4AB1-8CBB-F5995FDDCB20}" type="datetime'''''''3''''''''''''''''''''''''''''''''''''''''''9%'''">
              <a:rPr lang="en-US" altLang="en-US" sz="1200" smtClean="0"/>
              <a:pPr/>
              <a:t>39%</a:t>
            </a:fld>
            <a:r>
              <a:rPr lang="en-US" sz="1200"/>
              <a:t>)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E48DF11-C8BB-5A0F-ADB6-307E609F915A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434976" y="5365750"/>
            <a:ext cx="796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B220263-E2E4-4A63-B1E9-86EBC33C7646}" type="datetime'''''''C''''om''''''''''''po''''''n''''e''''''''''n''''''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F94690D-BC7F-B5F0-E916-5C762A9BAF50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470025" y="3287713"/>
            <a:ext cx="449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936D56E-F199-4B91-A167-D9500B2340A0}" type="datetime'''''''1''''''''''''''''''''''''''''''''''''''1'''''''">
              <a:rPr lang="en-US" altLang="en-US" sz="1200" smtClean="0"/>
              <a:pPr/>
              <a:t>11</a:t>
            </a:fld>
            <a:br>
              <a:rPr lang="en-US" altLang="en-US" sz="1200">
                <a:effectLst/>
              </a:rPr>
            </a:br>
            <a:r>
              <a:rPr lang="en-US" altLang="en-US" sz="1200">
                <a:effectLst/>
              </a:rPr>
              <a:t>(</a:t>
            </a:r>
            <a:fld id="{82767F01-7101-4DE5-95A9-9B1D9E7539A2}" type="datetime'''''''''''''''''''''''''''''''''''''''29%'''">
              <a:rPr lang="en-US" altLang="en-US" sz="1200" smtClean="0"/>
              <a:pPr/>
              <a:t>29%</a:t>
            </a:fld>
            <a:r>
              <a:rPr lang="en-US" sz="1200"/>
              <a:t>)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F1F54C-B0A3-8620-92F8-47A6A209E7C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295401" y="5365750"/>
            <a:ext cx="796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F092A9C-F504-4676-8212-252C5DE4BD67}" type="datetime'''''''''''''''Com''''p''''''''''''on''e''''n''t''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14F4AE0-E8AD-84BD-D083-8E8E0EC8560F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2332038" y="2566988"/>
            <a:ext cx="4492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9BC6678-CED8-4E46-BB72-ADD4B5206596}" type="datetime'''''''''''''''''''5'''''''''''''''''">
              <a:rPr lang="en-US" altLang="en-US" sz="1200" smtClean="0"/>
              <a:pPr/>
              <a:t>5</a:t>
            </a:fld>
            <a:br>
              <a:rPr lang="en-US" altLang="en-US" sz="1200">
                <a:effectLst/>
              </a:rPr>
            </a:br>
            <a:r>
              <a:rPr lang="en-US" altLang="en-US" sz="1200">
                <a:effectLst/>
              </a:rPr>
              <a:t>(</a:t>
            </a:r>
            <a:fld id="{8088C4AC-79F1-4587-AF09-98424EA138EF}" type="datetime'''''''''''''''''1''''''''''''3''%'''''''''''''">
              <a:rPr lang="en-US" altLang="en-US" sz="1200" smtClean="0"/>
              <a:pPr/>
              <a:t>13%</a:t>
            </a:fld>
            <a:r>
              <a:rPr lang="en-US" sz="1200"/>
              <a:t>)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A51A8DE-DA12-4B86-54DA-100B7E513613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2157414" y="5365750"/>
            <a:ext cx="796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CA6D449-C728-41B3-B7CF-36D3A833F112}" type="datetime'''C''''''''o''''''''''''''''mp''o''''''''''''''ne''nt''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F7928AC-E4CB-E5E5-6DE4-EFB09D26857F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3233738" y="2208213"/>
            <a:ext cx="365125" cy="365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5CF82A9-FCE0-46A8-9994-90210EE48C1B}" type="datetime'''''''''''''''''''''''''''''''''''''3'''''">
              <a:rPr lang="en-US" altLang="en-US" sz="1200" smtClean="0">
                <a:effectLst/>
              </a:rPr>
              <a:pPr/>
              <a:t>3</a:t>
            </a:fld>
            <a:br>
              <a:rPr lang="en-US" altLang="en-US" sz="1200">
                <a:effectLst/>
              </a:rPr>
            </a:br>
            <a:r>
              <a:rPr lang="en-US" altLang="en-US" sz="1200">
                <a:effectLst/>
              </a:rPr>
              <a:t>(</a:t>
            </a:r>
            <a:fld id="{B3A6A7E2-9325-4B81-9AEB-055FA636F193}" type="datetime'''''8''%'''">
              <a:rPr lang="en-US" altLang="en-US" sz="1200" smtClean="0">
                <a:effectLst/>
              </a:rPr>
              <a:pPr/>
              <a:t>8%</a:t>
            </a:fld>
            <a:r>
              <a:rPr lang="en-US" sz="1200"/>
              <a:t>)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7F39659-DA70-5664-3494-CF62F38F0A47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3017839" y="5365750"/>
            <a:ext cx="796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4F26981-271C-4807-8D27-404C6793C997}" type="datetime'C''o''m''p''o''n''''''''''''''''''''''e''''n''t''''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B12A2E9-9EE1-6898-3E65-0163C4C5C3C6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4095750" y="2027238"/>
            <a:ext cx="365125" cy="365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AF2C7CC-AAA1-4BB8-8519-161244F7B03E}" type="datetime'''''''''''''''''''''''''''''''''''1'''''''''''''''''''''''''">
              <a:rPr lang="en-US" altLang="en-US" sz="1200" smtClean="0">
                <a:effectLst/>
              </a:rPr>
              <a:pPr/>
              <a:t>1</a:t>
            </a:fld>
            <a:br>
              <a:rPr lang="en-US" altLang="en-US" sz="1200">
                <a:effectLst/>
              </a:rPr>
            </a:br>
            <a:r>
              <a:rPr lang="en-US" altLang="en-US" sz="1200">
                <a:effectLst/>
              </a:rPr>
              <a:t>(</a:t>
            </a:r>
            <a:fld id="{A96CD489-1524-4BAE-9972-3CAFEC84F5B6}" type="datetime'''''''''''''3''%'''''''''''''''''''''''''''''''''">
              <a:rPr lang="en-US" altLang="en-US" sz="1200" smtClean="0">
                <a:effectLst/>
              </a:rPr>
              <a:pPr/>
              <a:t>3%</a:t>
            </a:fld>
            <a:r>
              <a:rPr lang="en-US" altLang="en-US" sz="1200">
                <a:effectLst/>
              </a:rPr>
              <a:t>)</a:t>
            </a:r>
            <a:endParaRPr lang="en-US" sz="120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3CD4058-9551-D560-F75D-D27D5E056698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3879851" y="5365750"/>
            <a:ext cx="796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73FB5B0-1C88-4951-9093-8B99647D5842}" type="datetime'''''Co''''''''m''''''''''''''p''''o''n''e''''''n''''''''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8857A85-E766-5F37-7FEF-45635515144E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4965700" y="3649663"/>
            <a:ext cx="3476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57163DC-B1EF-4C6A-9A00-AAD06C05B203}" type="datetime'''''''9''''''''''''''''''''2%'''''''">
              <a:rPr lang="en-US" altLang="en-US" sz="1200" smtClean="0"/>
              <a:pPr/>
              <a:t>92%</a:t>
            </a:fld>
            <a:endParaRPr lang="en-US" sz="12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4132269-2E2F-AC93-FAD4-40B49A78BC24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4854575" y="5365750"/>
            <a:ext cx="5699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8CF0145-853A-4A9F-9971-0116AD89A710}" type="datetime'''''''''''S''''''''''''''''ub''to''''''t''''''''''''al'">
              <a:rPr lang="en-US" altLang="en-US" sz="1200" smtClean="0"/>
              <a:pPr/>
              <a:t>Subtotal</a:t>
            </a:fld>
            <a:endParaRPr lang="en-US" sz="12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D12F5C-709E-5B69-EC2A-4E77CD8937E6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5818188" y="1892300"/>
            <a:ext cx="365125" cy="365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EAFB26A-F658-41FF-B010-E658F80C81B8}" type="datetime'''''''''''''2'''''''''''''''''''''''">
              <a:rPr lang="en-US" altLang="en-US" sz="1200" smtClean="0">
                <a:effectLst/>
              </a:rPr>
              <a:pPr/>
              <a:t>2</a:t>
            </a:fld>
            <a:br>
              <a:rPr lang="en-US" altLang="en-US" sz="1200">
                <a:effectLst/>
              </a:rPr>
            </a:br>
            <a:r>
              <a:rPr lang="en-US" altLang="en-US" sz="1200">
                <a:effectLst/>
              </a:rPr>
              <a:t>(</a:t>
            </a:r>
            <a:fld id="{6E657C0B-F2DC-45F9-A6E7-97650B99B2F5}" type="datetime'''''''''''''''''''''''''''''''''5%'''''''''">
              <a:rPr lang="en-US" altLang="en-US" sz="1200" smtClean="0">
                <a:effectLst/>
              </a:rPr>
              <a:pPr/>
              <a:t>5%</a:t>
            </a:fld>
            <a:r>
              <a:rPr lang="en-US" sz="1200"/>
              <a:t>)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CA1E3BF-E406-8C59-97A7-DB4ADC53BD3E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5602289" y="5365750"/>
            <a:ext cx="796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0368CBB-5BF4-4A3B-A51A-4749F02789FE}" type="datetime'''''''''''C''''''omp''''o''''''''''ne''''''''''n''''t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07AF201-AF53-0A16-9ADE-F566B42BEC36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6678613" y="1757363"/>
            <a:ext cx="365125" cy="365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58C2D27-C3A6-4E8E-9BAD-202DFB486BC8}" type="datetime'''''''''''''1'''''''''''''''''''''''''''''">
              <a:rPr lang="en-US" altLang="en-US" sz="1200" smtClean="0">
                <a:effectLst/>
              </a:rPr>
              <a:pPr/>
              <a:t>1</a:t>
            </a:fld>
            <a:br>
              <a:rPr lang="en-US" altLang="en-US" sz="1200">
                <a:effectLst/>
              </a:rPr>
            </a:br>
            <a:r>
              <a:rPr lang="en-US" altLang="en-US" sz="1200">
                <a:effectLst/>
              </a:rPr>
              <a:t>(</a:t>
            </a:r>
            <a:fld id="{B013DA29-8840-4D89-A86C-1B037BE430F4}" type="datetime'''''''''3''%'''''''''''''''''''''''''''''''''''''">
              <a:rPr lang="en-US" altLang="en-US" sz="1200" smtClean="0">
                <a:effectLst/>
              </a:rPr>
              <a:pPr/>
              <a:t>3%</a:t>
            </a:fld>
            <a:r>
              <a:rPr lang="en-US" altLang="en-US" sz="1200">
                <a:effectLst/>
              </a:rPr>
              <a:t>)</a:t>
            </a:r>
            <a:endParaRPr lang="en-US" sz="120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1FE8F8D-8A53-1DB5-E1E9-27CC9E8A4D23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6462714" y="5365750"/>
            <a:ext cx="796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A26A85F-F485-4DAC-92DE-D584C7F54FAE}" type="datetime'''''C''''''''''''o''''''''''m''''''p''''''''''''o''ne''''n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5E22638-AEF9-395B-570D-30CBA83D176D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7507288" y="3514725"/>
            <a:ext cx="431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FE5E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B3D0930-5885-46FD-A47C-7B0B79C9CE89}" type="datetime'''''''''''1''''''''''''''''00''''''%'''''''''''''''''''">
              <a:rPr lang="en-US" altLang="en-US" sz="1200" smtClean="0"/>
              <a:pPr/>
              <a:t>100%</a:t>
            </a:fld>
            <a:endParaRPr lang="en-US" sz="12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D02FC78-6088-26AD-A38B-992C7F266286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7556501" y="5365750"/>
            <a:ext cx="3333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74E889E-343D-4F03-A1C0-F9911046710A}" type="datetime'''''''''''T''''''''''''o''''''''t''''a''''l'''''''''''''">
              <a:rPr lang="en-US" altLang="en-US" sz="1200" smtClean="0"/>
              <a:pPr/>
              <a:t>Total</a:t>
            </a:fld>
            <a:endParaRPr lang="en-US" sz="120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C9213DF-0B02-65FD-7D83-320F82682F9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5032375" y="1957388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DD044F1-4124-4519-ADC0-BBC520FF65E6}" type="datetime'''''''''''''''''''''''''''''''''''''3''''''''''''5'''">
              <a:rPr lang="en-US" altLang="en-US" sz="1200" smtClean="0"/>
              <a:pPr/>
              <a:t>35</a:t>
            </a:fld>
            <a:endParaRPr lang="en-US" sz="1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762AB01-E4B9-B23F-44D0-DA9984B1F4FF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7616825" y="1687513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b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36AB3CD-7275-476B-BE40-9A8CA6906341}" type="datetime'''''''''''''''''''''''''''''3''''''''8'''''''''''''''''''">
              <a:rPr lang="en-US" altLang="en-US" sz="1200" smtClean="0"/>
              <a:pPr/>
              <a:t>38</a:t>
            </a:fld>
            <a:endParaRPr lang="en-US" sz="1200"/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965174AA-5EC2-5A96-68DF-77E4AF5D7C96}"/>
              </a:ext>
            </a:extLst>
          </p:cNvPr>
          <p:cNvSpPr/>
          <p:nvPr/>
        </p:nvSpPr>
        <p:spPr>
          <a:xfrm>
            <a:off x="407987" y="1693649"/>
            <a:ext cx="1348740" cy="705801"/>
          </a:xfrm>
          <a:prstGeom prst="wedgeRectCallout">
            <a:avLst>
              <a:gd name="adj1" fmla="val 50165"/>
              <a:gd name="adj2" fmla="val 113827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523AA935-9A6B-ADD8-A5CD-7414FB0BA56F}"/>
              </a:ext>
            </a:extLst>
          </p:cNvPr>
          <p:cNvSpPr/>
          <p:nvPr/>
        </p:nvSpPr>
        <p:spPr>
          <a:xfrm>
            <a:off x="5788344" y="2749550"/>
            <a:ext cx="1348740" cy="705801"/>
          </a:xfrm>
          <a:prstGeom prst="wedgeRectCallout">
            <a:avLst>
              <a:gd name="adj1" fmla="val -93149"/>
              <a:gd name="adj2" fmla="val -15188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275C0BB-FF0C-2A11-C0B5-46B57BCE6FB5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407988" y="5875338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09B3294-E904-4160-8A17-96FEEA8AB4DD}" type="datetime'''''''0''''.''''0''''''''''''''''%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6369EAF-4B5B-7B9F-D143-A6CEE05C3122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1268413" y="5875338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80935D6-9E8C-4BB4-8B05-06F8A953F5BE}" type="datetime'''''0''.''0''''''''''''''''''''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39386A6-2801-DB4E-3E06-4DD9DA590254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2128838" y="5875338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9293F2E-E834-44DF-A2A2-397F5C189EF1}" type="datetime'''''0''''''.''''''''''''''0''''''''''''''''%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1E61C4B-6A3D-8181-18B9-1BC6AAFE8683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2989263" y="5875338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E823CC0-2AD5-4A78-8B02-36C148E75DB4}" type="datetime'''''''''''''''''0''''.''''''''''0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1BA0EC5-3C7A-0B68-3185-1D7F8B915B0B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3849688" y="5875338"/>
            <a:ext cx="8620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588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5B7F860-0137-495A-AF57-8150E645AAD1}" type="datetime'''''''''''0''''''''''''''''.''''0''''''''''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9E74C55-6B71-3389-94E8-8EADD65A8019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4711700" y="5875338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85A304D-97D6-4127-A872-B32AEDA171FB}" type="datetime'''''''''''''''0''''''.''''0''''''''''%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E003F2BE-05C4-F722-410C-B81DBF2C1BB4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5572125" y="5875338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EC3EF65-C076-453A-9E92-15F843CAD4D8}" type="datetime'''''''''''''''''''''''0.''''''0''''''%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F53A084-FCF2-65DE-89FE-FB0A28E01A54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6432550" y="5875338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A9C53CD-634B-4E55-809C-9154CEE32C6C}" type="datetime'0''''''''''''.''''''''''''''''''''''''''''''''''0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DA3C805-1BF1-1446-9865-53F21F1BC761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7292975" y="5875338"/>
            <a:ext cx="860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F85FF9F-2A9A-4C9A-B218-8BFDE61AB00F}" type="datetime'''0''''''''''''''''''''''''.''''''0''''''''''''''%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49" name="Rechteck 137">
            <a:extLst>
              <a:ext uri="{FF2B5EF4-FFF2-40B4-BE49-F238E27FC236}">
                <a16:creationId xmlns:a16="http://schemas.microsoft.com/office/drawing/2014/main" id="{B74076EC-854C-0ED2-8C1B-F6D658BEFCFA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50" name="tc_columnheader">
            <a:extLst>
              <a:ext uri="{FF2B5EF4-FFF2-40B4-BE49-F238E27FC236}">
                <a16:creationId xmlns:a16="http://schemas.microsoft.com/office/drawing/2014/main" id="{0A72260F-BCDB-24AD-9763-89CB15F57F61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51" name="tc_columnhead">
              <a:extLst>
                <a:ext uri="{FF2B5EF4-FFF2-40B4-BE49-F238E27FC236}">
                  <a16:creationId xmlns:a16="http://schemas.microsoft.com/office/drawing/2014/main" id="{0B3B21CF-1329-A1D7-88D7-FA864428C4D6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52" name="tc_columnheadline">
              <a:extLst>
                <a:ext uri="{FF2B5EF4-FFF2-40B4-BE49-F238E27FC236}">
                  <a16:creationId xmlns:a16="http://schemas.microsoft.com/office/drawing/2014/main" id="{6ED1BAE1-2E9B-EEF2-18AF-816242AD5BFA}"/>
                </a:ext>
              </a:extLst>
            </p:cNvPr>
            <p:cNvCxnSpPr>
              <a:cxnSpLocks/>
              <a:stCxn id="51" idx="4"/>
              <a:endCxn id="51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524FA2F-3EC9-DE2C-40C2-BC256F6AC6BA}"/>
              </a:ext>
            </a:extLst>
          </p:cNvPr>
          <p:cNvSpPr txBox="1"/>
          <p:nvPr/>
        </p:nvSpPr>
        <p:spPr>
          <a:xfrm>
            <a:off x="8456635" y="4025292"/>
            <a:ext cx="292559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Note:</a:t>
            </a:r>
            <a:r>
              <a:rPr lang="en-US" sz="1400" dirty="0">
                <a:cs typeface="Arial"/>
              </a:rPr>
              <a:t> These charts are editable only with the think-cell plugin. Sign up for a free trial to start your Waterfall journey. </a:t>
            </a:r>
          </a:p>
        </p:txBody>
      </p:sp>
    </p:spTree>
    <p:extLst>
      <p:ext uri="{BB962C8B-B14F-4D97-AF65-F5344CB8AC3E}">
        <p14:creationId xmlns:p14="http://schemas.microsoft.com/office/powerpoint/2010/main" val="243538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5151C-C0A5-982E-BC0A-3343DDA01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9980950A-4965-D607-0B8F-A9F5700549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08018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8" imgW="606" imgH="608" progId="TCLayout.ActiveDocument.1">
                  <p:embed/>
                </p:oleObj>
              </mc:Choice>
              <mc:Fallback>
                <p:oleObj name="think-cell Slide" r:id="rId68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80950A-4965-D607-0B8F-A9F5700549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tc_columnheader">
            <a:extLst>
              <a:ext uri="{FF2B5EF4-FFF2-40B4-BE49-F238E27FC236}">
                <a16:creationId xmlns:a16="http://schemas.microsoft.com/office/drawing/2014/main" id="{986A421C-5605-7E6B-3B9E-55E47C26CA6F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4" name="tc_columnhead">
              <a:extLst>
                <a:ext uri="{FF2B5EF4-FFF2-40B4-BE49-F238E27FC236}">
                  <a16:creationId xmlns:a16="http://schemas.microsoft.com/office/drawing/2014/main" id="{9EF3017E-51FC-6302-CDEC-732809FB6072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5" name="tc_columnheadline">
              <a:extLst>
                <a:ext uri="{FF2B5EF4-FFF2-40B4-BE49-F238E27FC236}">
                  <a16:creationId xmlns:a16="http://schemas.microsoft.com/office/drawing/2014/main" id="{031CDFC5-8265-09A6-4061-6F22FE924B8C}"/>
                </a:ext>
              </a:extLst>
            </p:cNvPr>
            <p:cNvCxnSpPr>
              <a:cxnSpLocks/>
              <a:stCxn id="4" idx="4"/>
              <a:endCxn id="4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3C694B-BBB3-B71A-4665-94D8DD956109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7191375" y="5792787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628985-FC3F-D861-3FA2-CC457CB64442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3646488" y="2306637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0004D1-D30D-3DAE-7240-ABBCAD66C3EE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4276725" y="2524125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D56478-7C74-0AC9-51D6-6B71647C7660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868863" y="2741612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26FC79-5D5F-8129-FE29-150797A13CFA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5364163" y="2959099"/>
            <a:ext cx="0" cy="968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66D70C-C06E-B4B4-8CA5-79F15D01B602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5599113" y="3178175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CD0E7B-B560-E44F-7FCF-ED064D397469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5821363" y="3395662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EF69B8-610A-A7C2-B230-FEE8E3B8EE96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6030913" y="3613149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94994C-E559-D2FF-641B-A058A5A33759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6227763" y="3830637"/>
            <a:ext cx="0" cy="968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26723C-2B92-3493-B73C-3A77D4E4CDFB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6400800" y="4049713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6621F-E815-0030-1D72-6DC98AF91CF4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6573838" y="4267199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37C034-4143-E6DB-806F-022FF76B6ACD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6734175" y="4484687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14E-6562-C0E7-38B1-FF640BDC4E07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6896100" y="4702175"/>
            <a:ext cx="0" cy="968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CCD320-98D2-B68F-94E9-BD7E14F85131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6981825" y="4921249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EC4FAA-7CDF-EA75-4818-46B22E1E1B82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7056438" y="5138737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C45C95-4036-AD6A-F48A-B023D8C9C9B9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7105650" y="5356224"/>
            <a:ext cx="0" cy="952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B03D81-8C86-CACA-541A-DBD8C62A2BC1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7154863" y="5573713"/>
            <a:ext cx="0" cy="968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B59727-8D1F-B222-C02C-E7EB52E5C001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2484438" y="2087562"/>
            <a:ext cx="0" cy="968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3AF458-FA89-CE4A-83CC-5F554F918554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7216775" y="1870074"/>
            <a:ext cx="0" cy="33337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0B3DF9-685A-FBFC-4000-4ACA505B4B57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7216775" y="5386388"/>
            <a:ext cx="0" cy="34925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056DECA-FC98-B601-00E4-4107BF4B0FA8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7216775" y="5603875"/>
            <a:ext cx="0" cy="365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45F189-C1A1-2491-2E93-45508D4C7771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7216775" y="5822950"/>
            <a:ext cx="0" cy="650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3" name="Chart 72">
            <a:extLst>
              <a:ext uri="{FF2B5EF4-FFF2-40B4-BE49-F238E27FC236}">
                <a16:creationId xmlns:a16="http://schemas.microsoft.com/office/drawing/2014/main" id="{A3DE6774-6EF0-07B5-9612-553DC96D3D8B}"/>
              </a:ext>
            </a:extLst>
          </p:cNvPr>
          <p:cNvGraphicFramePr/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651553039"/>
              </p:ext>
            </p:extLst>
          </p:nvPr>
        </p:nvGraphicFramePr>
        <p:xfrm>
          <a:off x="1228725" y="1433513"/>
          <a:ext cx="6334125" cy="489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0"/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FC0962-FE3A-91B4-0B41-DAA7C9397E0B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1308100" y="3006725"/>
            <a:ext cx="4059238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34DF848-4D78-5497-70D3-E5DB31F550B5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889000" y="1717675"/>
            <a:ext cx="3206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C2A149C-099F-4BAB-9EAF-C006D9F6F403}" type="datetime'''''''''''T''o''''''t''''''''''''''''a''''''''''''''''''l'''">
              <a:rPr lang="en-US" altLang="en-US" sz="1200" smtClean="0"/>
              <a:pPr/>
              <a:t>Total</a:t>
            </a:fld>
            <a:endParaRPr lang="en-US" sz="120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7BAF325-8935-7489-B11A-3AC0EA6803D1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25450" y="1935163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B24895BE-C5AE-4416-9000-4AD05A6FE226}" type="datetime'''''C''o''''''m''''p''''''onent''''''''''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CA9C91F-4638-9AE5-F7EA-7E8BFE2180EE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425450" y="2154238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3B2BB96-81FF-4616-AB96-B7773E273856}" type="datetime'''''''''C''''o''''m''''''p''''o''''n''e''n''''''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F7C766B-24B3-D9A8-F634-C4B3A0AA7934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425450" y="2371725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4BA5357-31EE-433B-B0A7-7A10A8A88808}" type="datetime'''''Co''''m''''''''pon''''''''e''''''''n''''''''''t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BFABE14-74EE-1D75-1278-4CDFF2218A76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425450" y="2589213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B8E5A95-EC36-4F37-A2FC-902650560756}" type="datetime'''''''C''om''''''p''''''o''''''n''''''e''nt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528F5CB-F2B6-E6C6-97DF-55681B69B908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425450" y="3025775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3D0488A-9CB6-480B-B463-7AEB08D45BC7}" type="datetime'''''C''''o''''''''''mpo''''''''''''n''e''''''''''''''''''n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66EB017-03F6-96EE-889B-F16B9418141D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425450" y="3243263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E2234B0-F587-40BD-9F96-85B37C2C5791}" type="datetime'''C''''''''''''o''''''''m''p''''o''n''''''''en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8B0C86B-D475-ABAF-74B5-D24B3C850C1C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425450" y="3460750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1F12E0F-88DD-4CB4-93F5-FDD13E930085}" type="datetime'''''''C''''''o''mpo''''ne''''''n''''''''''''t''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ACBACE3-2043-DB26-D840-9BCFAC1B4A39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425450" y="3678238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DBC50EDF-C2D1-4055-ACD7-7BE8BFAB367C}" type="datetime'''''''''''''''''''''''''''Co''''m''po''''''''ne''n''''''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28270A7-70F2-0662-450B-C4CD9BC9B793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425450" y="3897313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1DEB8A0-5E21-42E1-8B2D-49505260A91E}" type="datetime'C''''''o''m''''''po''''''n''''''''''e''''''''''nt''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08A2520-0FDF-482F-C611-26F54C6CEADB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425450" y="4114800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7DF7BBE-A81E-4585-B631-0659C8C7B939}" type="datetime'''''''''''C''''''o''''m''p''''o''''''n''e''''n''''''t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AB548F6-ECD3-5AFC-73B5-4FDB89B76814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425450" y="4332288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204E6EF-86CD-4C71-9841-3DEAC4DD2907}" type="datetime'Co''''''''''''m''''''''''''''''''pone''n''t''''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BB0F4F0-B69C-1207-1F5F-F031C4B8B610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425450" y="4549775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B650ECE-5DB6-4B46-B559-28538B68B079}" type="datetime'''Co''''''m''''p''''o''n''''''''e''''''''''''''''n''''''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8913CCD-D33A-6FFF-6113-92E47560582A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425450" y="4768850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D532796-DD6C-4E1C-9473-EFB64D350578}" type="datetime'C''''o''m''''''''''''p''''''''''o''''''ne''n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DE4EB2B-6DBC-B265-2E8C-13F047D5A2B9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425450" y="4986338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0CEF6E3-C8FC-484A-9505-0A24BBD1C122}" type="datetime'''''C''''''''o''''m''''''''''''p''''''''''''on''''e''nt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A6D5CB6-7F7F-C8EF-3D5F-6173EEB6F176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425450" y="5203825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0E5C199-9639-4227-8245-28351EE702BE}" type="datetime'''C''''o''''''''m''''''''''p''''o''n''''''''''''e''''''n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4EAEC99-E96B-D83B-8F45-E0E4B697097A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425450" y="5640388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C4FEE39-E44E-46CD-840E-6D311EA48A56}" type="datetime'''''''''''''C''o''''''''''mpo''''''''nent''''''''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BE81A5B-EFD9-24C4-7D98-F5E9A86328D3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425450" y="5857875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0624FD71-6C35-4020-B8BF-BBB393B87EBC}" type="datetime'C''''o''''''m''''po''''''n''''e''''''''''''n''''''''t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DE07870-815C-1674-AB4D-836E88D264CC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425450" y="5421313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EAFDE1A7-4062-403E-B0B0-D7520A894551}" type="datetime'''''''''''''C''om''p''''''''''''on''''''''e''''n''t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FFB2D751-1326-3A8E-3D2F-769E60A80484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425450" y="2806700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9B743BA-C84C-4A8A-B2B1-2746A1EE0856}" type="datetime'Comp''''''''''''''''''''''o''n''''''e''n''''''''''''''''''t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ED70F0C-7B06-B498-024F-25317B6DA3C6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3051175" y="3097213"/>
            <a:ext cx="573088" cy="517525"/>
          </a:xfrm>
          <a:prstGeom prst="ellipse">
            <a:avLst/>
          </a:prstGeom>
          <a:solidFill>
            <a:srgbClr val="DFE5EF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effectLst/>
              </a:rPr>
              <a:t>Top-5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A1D999D-14A6-4E46-9185-E8C68627D934}" type="datetime'6''''''''''''''9''''''''''''''''''%'''''''''''''''''''''">
              <a:rPr lang="en-US" altLang="en-US" sz="1200" b="1" smtClean="0">
                <a:effectLst/>
              </a:rPr>
              <a:pPr/>
              <a:t>69%</a:t>
            </a:fld>
            <a:endParaRPr lang="en-US" sz="1200" b="1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FB6E18B-5F82-8D03-74BB-420A5A92A51B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7794625" y="1912938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349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18DB627-C8BC-4E07-9C14-5905DF80B476}" type="datetime'''0''''''''''''''''''''.''''''''0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EA4540A-E180-C11A-9A25-C05092FC9582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7794625" y="2130426"/>
            <a:ext cx="358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175" rIns="0" bIns="3333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AF33F4D-0C74-434A-AD73-8BFD400F0F3C}" type="datetime'''''''''''''''''''''0''.''''''''''''''''''''''0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8CE7F57-5E45-17FB-9B33-4FF367203EB6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auto">
          <a:xfrm>
            <a:off x="7794625" y="2349500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175" rIns="0" bIns="3175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EBF51F3-490A-4ECD-B0A8-1CA4361430F7}" type="datetime'''''0''''''''''''''''''.''''''0''''''''''%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42D36E7-9890-C515-25CB-B59309AA8C4D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7794625" y="2566989"/>
            <a:ext cx="358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6350" rIns="0" bIns="301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20991B2-D5E7-4410-93F7-992997E1BA95}" type="datetime'0''.''''''''''''''0%''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68759D9-2DC8-BF27-7486-7B9BB3F6D3D4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7794625" y="2786063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7938" rIns="0" bIns="269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4F041EF-9E1F-4986-AAB6-17D3EFA30A4A}" type="datetime'''''''0''''.''''0''''''''%''''''''''''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46988DD8-3E74-AAEF-F54A-44AAA6BB7128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7794625" y="3003551"/>
            <a:ext cx="358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525" rIns="0" bIns="269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92E9141-01DD-4FDD-8F35-BA044377293D}" type="datetime'''''''''0''''''''''''''''.0''''''''''''''''''%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A39AD71D-B3C6-8E63-815D-1AADB0B3775F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auto">
          <a:xfrm>
            <a:off x="7794625" y="3222625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1113" rIns="0" bIns="2381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F4C2FB1-7BCA-436A-AA60-B298E6C5D9BE}" type="datetime'''0''.''''0''''''''''''''''''''''''''''''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468DAB6C-DA66-CC70-1A17-C2B72635817C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7794625" y="3440113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4288" rIns="0" bIns="2063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3DBB54B-A312-49B6-93A9-999E086EA3FA}" type="datetime'0''''''''''''.''''''''0''''''''''%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D2F0C340-48DB-D164-7507-9544381BCF2E}"/>
              </a:ext>
            </a:extLst>
          </p:cNvPr>
          <p:cNvSpPr>
            <a:spLocks noGrp="1"/>
          </p:cNvSpPr>
          <p:nvPr>
            <p:custDataLst>
              <p:tags r:id="rId55"/>
            </p:custDataLst>
          </p:nvPr>
        </p:nvSpPr>
        <p:spPr bwMode="auto">
          <a:xfrm>
            <a:off x="7794625" y="3657601"/>
            <a:ext cx="358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5875" rIns="0" bIns="2063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BD29133-FE8B-44DC-B631-8DF3FB105E23}" type="datetime'''''''''''''''''''''''0''.''''''''''''''''''0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6664A684-5224-E8DE-A936-E84CF83DEAA9}"/>
              </a:ext>
            </a:extLst>
          </p:cNvPr>
          <p:cNvSpPr>
            <a:spLocks noGrp="1"/>
          </p:cNvSpPr>
          <p:nvPr>
            <p:custDataLst>
              <p:tags r:id="rId56"/>
            </p:custDataLst>
          </p:nvPr>
        </p:nvSpPr>
        <p:spPr bwMode="auto">
          <a:xfrm>
            <a:off x="7794625" y="3876675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7463" rIns="0" bIns="174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3F47127-DAEA-4221-AD3B-D4F37AADC952}" type="datetime'''''''''0''''''''''''''''.''''''''0''%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F0C87850-5D6E-4908-BCA2-4BA3A5857D07}"/>
              </a:ext>
            </a:extLst>
          </p:cNvPr>
          <p:cNvSpPr>
            <a:spLocks noGrp="1"/>
          </p:cNvSpPr>
          <p:nvPr>
            <p:custDataLst>
              <p:tags r:id="rId57"/>
            </p:custDataLst>
          </p:nvPr>
        </p:nvSpPr>
        <p:spPr bwMode="auto">
          <a:xfrm>
            <a:off x="7794625" y="4094164"/>
            <a:ext cx="358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0638" rIns="0" bIns="158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598C3D5-3E9A-4E6D-A2B8-14C50F783417}" type="datetime'''''''''0''''''''''.''0''''''''''''''''''%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55128E1-F0F1-504D-8B5D-4B8045BA628D}"/>
              </a:ext>
            </a:extLst>
          </p:cNvPr>
          <p:cNvSpPr>
            <a:spLocks noGrp="1"/>
          </p:cNvSpPr>
          <p:nvPr>
            <p:custDataLst>
              <p:tags r:id="rId58"/>
            </p:custDataLst>
          </p:nvPr>
        </p:nvSpPr>
        <p:spPr bwMode="auto">
          <a:xfrm>
            <a:off x="7794625" y="4313238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0638" rIns="0" bIns="142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5C0B89B-1BD0-4218-883C-930FCDDF88BF}" type="datetime'''''''''''''''''''0''''''''''''.''''''''0''%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CC5828C1-C02C-F094-AAC2-E6166CA63009}"/>
              </a:ext>
            </a:extLst>
          </p:cNvPr>
          <p:cNvSpPr>
            <a:spLocks noGrp="1"/>
          </p:cNvSpPr>
          <p:nvPr>
            <p:custDataLst>
              <p:tags r:id="rId59"/>
            </p:custDataLst>
          </p:nvPr>
        </p:nvSpPr>
        <p:spPr bwMode="auto">
          <a:xfrm>
            <a:off x="7794625" y="4530725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3813" rIns="0" bIns="1111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451356B-76D7-4BA4-96C6-EC2D5ED10DF2}" type="datetime'''''''''''''''''''0''''''.''''''0%''''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7B2CE533-DBA6-43E5-837C-30E5BAB1E285}"/>
              </a:ext>
            </a:extLst>
          </p:cNvPr>
          <p:cNvSpPr>
            <a:spLocks noGrp="1"/>
          </p:cNvSpPr>
          <p:nvPr>
            <p:custDataLst>
              <p:tags r:id="rId60"/>
            </p:custDataLst>
          </p:nvPr>
        </p:nvSpPr>
        <p:spPr bwMode="auto">
          <a:xfrm>
            <a:off x="7794625" y="4748214"/>
            <a:ext cx="358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6988" rIns="0" bIns="952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B848B69-C0D1-45B2-A45C-5C012FB99AC9}" type="datetime'''0''''''''''''''''''''''''''''.''''''0''''''''''''''''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5CE4CDBF-79C9-515F-7970-4277AC0674C8}"/>
              </a:ext>
            </a:extLst>
          </p:cNvPr>
          <p:cNvSpPr>
            <a:spLocks noGrp="1"/>
          </p:cNvSpPr>
          <p:nvPr>
            <p:custDataLst>
              <p:tags r:id="rId61"/>
            </p:custDataLst>
          </p:nvPr>
        </p:nvSpPr>
        <p:spPr bwMode="auto">
          <a:xfrm>
            <a:off x="7794625" y="4967288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26988" rIns="0" bIns="793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C2D875B-4FD4-4179-A71B-5F6CC41FF1B1}" type="datetime'''''''''0.''''''''''''0''''''''%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5F81DFE3-90E2-CDD9-9D66-ED13105FD34F}"/>
              </a:ext>
            </a:extLst>
          </p:cNvPr>
          <p:cNvSpPr>
            <a:spLocks noGrp="1"/>
          </p:cNvSpPr>
          <p:nvPr>
            <p:custDataLst>
              <p:tags r:id="rId62"/>
            </p:custDataLst>
          </p:nvPr>
        </p:nvSpPr>
        <p:spPr bwMode="auto">
          <a:xfrm>
            <a:off x="7794625" y="5184776"/>
            <a:ext cx="358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0163" rIns="0" bIns="635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40BF1E0-8377-4243-B2CB-F4E28569A517}" type="datetime'''''''''0''''''''''''.''''''''''''''0''''''''''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96B569D-972E-6085-DAA3-1278AD11ED1F}"/>
              </a:ext>
            </a:extLst>
          </p:cNvPr>
          <p:cNvSpPr>
            <a:spLocks noGrp="1"/>
          </p:cNvSpPr>
          <p:nvPr>
            <p:custDataLst>
              <p:tags r:id="rId63"/>
            </p:custDataLst>
          </p:nvPr>
        </p:nvSpPr>
        <p:spPr bwMode="auto">
          <a:xfrm>
            <a:off x="7794625" y="5403850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1750" rIns="0" bIns="31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83DA369-3649-42DD-A6A1-DCA5B59508A8}" type="datetime'0.''''''0''''''''''%''''''''''''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234A4850-2B11-1488-F7E4-1FC5F7D454CD}"/>
              </a:ext>
            </a:extLst>
          </p:cNvPr>
          <p:cNvSpPr>
            <a:spLocks noGrp="1"/>
          </p:cNvSpPr>
          <p:nvPr>
            <p:custDataLst>
              <p:tags r:id="rId64"/>
            </p:custDataLst>
          </p:nvPr>
        </p:nvSpPr>
        <p:spPr bwMode="auto">
          <a:xfrm>
            <a:off x="7794625" y="5621339"/>
            <a:ext cx="3587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3338" rIns="0" bIns="31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DCD096C-CEB5-41E8-B75B-9EC1DA68259E}" type="datetime'''''''0''''''''''''''''''''''''''''.''''0''''''''''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D266C2A2-F1DC-D8F7-E5A4-3B8EE077DE34}"/>
              </a:ext>
            </a:extLst>
          </p:cNvPr>
          <p:cNvSpPr>
            <a:spLocks noGrp="1"/>
          </p:cNvSpPr>
          <p:nvPr>
            <p:custDataLst>
              <p:tags r:id="rId65"/>
            </p:custDataLst>
          </p:nvPr>
        </p:nvSpPr>
        <p:spPr bwMode="auto">
          <a:xfrm>
            <a:off x="7794625" y="5840413"/>
            <a:ext cx="3587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34925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02B1540-DF5C-4B13-9103-292A04E19485}" type="datetime'''''''''''0''''''''''.0''''''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70" name="Speech Bubble: Rectangle 69">
            <a:extLst>
              <a:ext uri="{FF2B5EF4-FFF2-40B4-BE49-F238E27FC236}">
                <a16:creationId xmlns:a16="http://schemas.microsoft.com/office/drawing/2014/main" id="{B84B83E1-0C5F-502D-1914-75E442EF90A0}"/>
              </a:ext>
            </a:extLst>
          </p:cNvPr>
          <p:cNvSpPr/>
          <p:nvPr/>
        </p:nvSpPr>
        <p:spPr>
          <a:xfrm>
            <a:off x="5532439" y="1956437"/>
            <a:ext cx="1348740" cy="705801"/>
          </a:xfrm>
          <a:prstGeom prst="wedgeRectCallout">
            <a:avLst>
              <a:gd name="adj1" fmla="val -160757"/>
              <a:gd name="adj2" fmla="val -14288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FD3E970E-F74B-058F-2DAD-9DFB113EC961}"/>
              </a:ext>
            </a:extLst>
          </p:cNvPr>
          <p:cNvSpPr/>
          <p:nvPr/>
        </p:nvSpPr>
        <p:spPr>
          <a:xfrm>
            <a:off x="2082165" y="4395312"/>
            <a:ext cx="1348740" cy="705801"/>
          </a:xfrm>
          <a:prstGeom prst="wedgeRectCallout">
            <a:avLst>
              <a:gd name="adj1" fmla="val 36606"/>
              <a:gd name="adj2" fmla="val -140964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74" name="Title 4">
            <a:extLst>
              <a:ext uri="{FF2B5EF4-FFF2-40B4-BE49-F238E27FC236}">
                <a16:creationId xmlns:a16="http://schemas.microsoft.com/office/drawing/2014/main" id="{51D57BBE-8AD4-F5B5-BD95-DF7FF76E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10087200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Composition / structure 2</a:t>
            </a:r>
            <a:endParaRPr lang="en-US" dirty="0"/>
          </a:p>
        </p:txBody>
      </p:sp>
      <p:sp>
        <p:nvSpPr>
          <p:cNvPr id="75" name="Rechteck 137">
            <a:extLst>
              <a:ext uri="{FF2B5EF4-FFF2-40B4-BE49-F238E27FC236}">
                <a16:creationId xmlns:a16="http://schemas.microsoft.com/office/drawing/2014/main" id="{2AE97A11-EA15-7781-2B0A-EC5A45AB9F9C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76" name="tc_columnheader">
            <a:extLst>
              <a:ext uri="{FF2B5EF4-FFF2-40B4-BE49-F238E27FC236}">
                <a16:creationId xmlns:a16="http://schemas.microsoft.com/office/drawing/2014/main" id="{D0B347B3-8D22-4771-52B7-786485DC3F31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77" name="tc_columnhead">
              <a:extLst>
                <a:ext uri="{FF2B5EF4-FFF2-40B4-BE49-F238E27FC236}">
                  <a16:creationId xmlns:a16="http://schemas.microsoft.com/office/drawing/2014/main" id="{A8B5B8B5-B08B-6F3E-CC4A-834A2572B0A7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78" name="tc_columnheadline">
              <a:extLst>
                <a:ext uri="{FF2B5EF4-FFF2-40B4-BE49-F238E27FC236}">
                  <a16:creationId xmlns:a16="http://schemas.microsoft.com/office/drawing/2014/main" id="{3675D68B-567C-3B2A-3607-4E1CF6ED00DA}"/>
                </a:ext>
              </a:extLst>
            </p:cNvPr>
            <p:cNvCxnSpPr>
              <a:cxnSpLocks/>
              <a:stCxn id="77" idx="4"/>
              <a:endCxn id="77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4132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A5904D6-D662-AB27-72E6-AF3481FC25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6097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7" imgW="606" imgH="608" progId="TCLayout.ActiveDocument.1">
                  <p:embed/>
                </p:oleObj>
              </mc:Choice>
              <mc:Fallback>
                <p:oleObj name="think-cell Slide" r:id="rId57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A5904D6-D662-AB27-72E6-AF3481FC25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itle 82">
            <a:extLst>
              <a:ext uri="{FF2B5EF4-FFF2-40B4-BE49-F238E27FC236}">
                <a16:creationId xmlns:a16="http://schemas.microsoft.com/office/drawing/2014/main" id="{59E1999A-78FC-8829-19E1-13FE09AB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Composition / structure 3</a:t>
            </a:r>
            <a:endParaRPr lang="en-US" dirty="0"/>
          </a:p>
        </p:txBody>
      </p:sp>
      <p:grpSp>
        <p:nvGrpSpPr>
          <p:cNvPr id="84" name="tc_columnheader">
            <a:extLst>
              <a:ext uri="{FF2B5EF4-FFF2-40B4-BE49-F238E27FC236}">
                <a16:creationId xmlns:a16="http://schemas.microsoft.com/office/drawing/2014/main" id="{A4205468-8D0C-9F4E-C417-D50A1C6D699F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85" name="tc_columnhead">
              <a:extLst>
                <a:ext uri="{FF2B5EF4-FFF2-40B4-BE49-F238E27FC236}">
                  <a16:creationId xmlns:a16="http://schemas.microsoft.com/office/drawing/2014/main" id="{0E7802DF-8868-3216-33BF-8617F43107D6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86" name="tc_columnheadline">
              <a:extLst>
                <a:ext uri="{FF2B5EF4-FFF2-40B4-BE49-F238E27FC236}">
                  <a16:creationId xmlns:a16="http://schemas.microsoft.com/office/drawing/2014/main" id="{1EB12ACF-3FDF-BB32-C2D2-83DEBF3250C7}"/>
                </a:ext>
              </a:extLst>
            </p:cNvPr>
            <p:cNvCxnSpPr>
              <a:cxnSpLocks/>
              <a:stCxn id="85" idx="4"/>
              <a:endCxn id="8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CA1571C-4BB3-96B9-405C-1467276CF973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3408363" y="2706687"/>
            <a:ext cx="0" cy="1603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4FBDA4C-39E6-C17E-87B8-186F09654F37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4449763" y="3070224"/>
            <a:ext cx="0" cy="1603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3A393EC-F5DF-8799-F080-583FDAC96557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5035550" y="3433762"/>
            <a:ext cx="0" cy="1603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8CA865A-A32B-CCD0-66F1-5A612682F413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5199063" y="3797299"/>
            <a:ext cx="0" cy="1603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C732769-A723-AA55-E39D-3BC1A5F63C90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5264150" y="2343149"/>
            <a:ext cx="0" cy="16144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8FE671B-F38F-C1E0-FC06-41FB07206362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5264150" y="4159249"/>
            <a:ext cx="0" cy="1603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7FFCD78-16F5-FCF6-62FD-0305BF76CB5E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5686425" y="4886324"/>
            <a:ext cx="0" cy="1603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B3310C5-FBFB-221D-26D0-C971591118DC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5849938" y="5249862"/>
            <a:ext cx="0" cy="1603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F2A0B3F-928A-D522-9341-B9180091F443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5915025" y="5613399"/>
            <a:ext cx="0" cy="16033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8FF5BBF-0876-447D-5B25-AC2F1774E848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5980113" y="4522788"/>
            <a:ext cx="0" cy="125095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42" name="Chart 141">
            <a:extLst>
              <a:ext uri="{FF2B5EF4-FFF2-40B4-BE49-F238E27FC236}">
                <a16:creationId xmlns:a16="http://schemas.microsoft.com/office/drawing/2014/main" id="{DACE25C5-0CA5-43E2-8A2D-7E9EDD9629D7}"/>
              </a:ext>
            </a:extLst>
          </p:cNvPr>
          <p:cNvGraphicFramePr/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083171053"/>
              </p:ext>
            </p:extLst>
          </p:nvPr>
        </p:nvGraphicFramePr>
        <p:xfrm>
          <a:off x="1241425" y="1430338"/>
          <a:ext cx="4821238" cy="489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9"/>
          </a:graphicData>
        </a:graphic>
      </p:graphicFrame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4CDF82A8-C68E-79E2-AAFE-34F881BA7F6A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68363" y="1787525"/>
            <a:ext cx="3540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D93207C-4685-457B-9573-C3F336F9F8CF}" type="datetime'T''''''''''''''''''''''o''''''t''a''''''''''''''''''l'''''">
              <a:rPr lang="en-US" altLang="en-US" sz="1200" b="1" smtClean="0"/>
              <a:pPr/>
              <a:t>Total</a:t>
            </a:fld>
            <a:endParaRPr lang="en-US" sz="1200" b="1"/>
          </a:p>
        </p:txBody>
      </p: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A538650A-E25A-D5C9-8EE1-68B5F8198CAF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636587" y="2151063"/>
            <a:ext cx="5857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E09F4456-FBF9-4306-BC22-BEAFFC81580E}" type="datetime'''Gr''''''''''''''''''''''ou''''''''''''''''''''p'''''' 1'">
              <a:rPr lang="en-US" altLang="en-US" sz="1200" b="1" smtClean="0"/>
              <a:pPr/>
              <a:t>Group 1</a:t>
            </a:fld>
            <a:endParaRPr lang="en-US" sz="1200" b="1"/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13CD0DB5-45F1-6459-98E1-AC0932D9AA7D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438150" y="2514600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A80652C-CAC7-4B65-A39B-6225FE9DE623}" type="datetime'''''''''''''''Co''m''''''p''''''''''one''''''''n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DB5FFC20-2E45-EEED-39E8-80E291976A89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438150" y="2878138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C59D508-8EF5-4EDC-99FB-3287A97A72A0}" type="datetime'''''''''''C''''o''''m''''''p''o''''''nen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477CEE00-725B-EC53-375F-31DCD4FB60ED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38150" y="3241675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D5BA89F-E45A-47F3-A301-FB47F9E03D15}" type="datetime'Co''''''''''''mp''''o''n''''''''''''e''''''''n''t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644A96E7-3716-44D6-D587-4AC8D972C9B0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438150" y="3605213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C69FB0D-1EFE-423C-AD9B-63C16B1D9BDE}" type="datetime'''''''''''''''C''om''''p''''o''''''''''''''ne''''n''''t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0CE671D3-C870-0EF3-6DE7-08DB5E76056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5167313" y="3967163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4A952AA-B93E-4B3C-9E12-6FDB7254B13D}" type="datetime'''2'''''''''''''''''''''''''''''''''">
              <a:rPr lang="en-US" altLang="en-US" sz="1200" smtClean="0">
                <a:effectLst/>
              </a:rPr>
              <a:pPr/>
              <a:t>2</a:t>
            </a:fld>
            <a:endParaRPr lang="en-US" sz="1200"/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4160A208-6FFE-260A-4BE5-03D51D07D18B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438150" y="3967163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381B685-E08F-4C21-922A-516C844A9091}" type="datetime'''Co''''''''''''''''''''''''m''p''o''n''e''''''n''''''''''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C62DFAFA-49C0-C5F4-4F68-8B5C55560E75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636587" y="4330700"/>
            <a:ext cx="5857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E9A8DD5-90DF-4DF0-8056-1821D3929382}" type="datetime'G''''''r''''o''u''''''''p'''''' ''''2'''">
              <a:rPr lang="en-US" altLang="en-US" sz="1200" b="1" smtClean="0"/>
              <a:pPr/>
              <a:t>Group 2</a:t>
            </a:fld>
            <a:endParaRPr lang="en-US" sz="1200" b="1"/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A685BFE6-8C97-5D65-2240-195ED62E2DC5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438150" y="4694238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388B68E-680A-495A-9FFB-FCB0829CB489}" type="datetime'''''C''''''''''o''''m''p''o''''n''''''''''e''''''''''n''t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42DF59D3-33C1-C1EC-303F-09DCB8BD26F5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438150" y="5057775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6541B583-AF3A-4C9D-A2B1-4A22526A8C05}" type="datetime'''''''''''''C''''o''m''''''''''''''p''''''o''n''e''''''nt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9955187C-4BA2-4F01-8D72-1958AA55943C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5818188" y="5421313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FD2F827-52BA-419C-B19B-77E3DD3B4746}" type="datetime'''''''''''''''2'''''''''''''''''''''">
              <a:rPr lang="en-US" altLang="en-US" sz="1200" smtClean="0">
                <a:effectLst/>
              </a:rPr>
              <a:pPr/>
              <a:t>2</a:t>
            </a:fld>
            <a:endParaRPr lang="en-US" sz="1200"/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B09028C4-BCF2-7550-A4E2-5B8B803D5EE2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38150" y="5421313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5026DB68-7880-435A-9A9F-E64EEEE3C5B5}" type="datetime'''C''''o''''''''''m''''p''o''''''''n''''''ent''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575389F2-A105-E91C-BD5F-FDC389661C2E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5883275" y="5784850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4367D3C-2AB6-4E6A-BE76-AD0EACAD89BE}" type="datetime'''''''''''''''''''''''2'''''''''">
              <a:rPr lang="en-US" altLang="en-US" sz="1200" smtClean="0">
                <a:effectLst/>
              </a:rPr>
              <a:pPr/>
              <a:t>2</a:t>
            </a:fld>
            <a:endParaRPr lang="en-US" sz="1200"/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519AC6E-AEFC-1DEE-FEED-8E4822797D4B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38150" y="5784850"/>
            <a:ext cx="784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D0CF7B2F-14D5-4B9A-ADCF-824E20BCD0EB}" type="datetime'''''Co''''m''pon''''e''n''''''''''''''''''t'''''">
              <a:rPr lang="en-US" altLang="en-US" sz="1200" smtClean="0"/>
              <a:pPr/>
              <a:t>Component</a:t>
            </a:fld>
            <a:endParaRPr lang="en-US" sz="1200"/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8B0ACB20-CAAA-895B-3F28-3670D0EFBD6A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6005513" y="1787525"/>
            <a:ext cx="8286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2509A64-976B-498B-B97D-21E43920EA43}" type="datetime'''''''''''''1''''''''''4''''''''''''''''3'''">
              <a:rPr lang="en-US" altLang="en-US" sz="1200" b="1" smtClean="0"/>
              <a:pPr/>
              <a:t>143</a:t>
            </a:fld>
            <a:r>
              <a:rPr lang="en-US" altLang="en-US" sz="1200" b="1">
                <a:effectLst/>
              </a:rPr>
              <a:t> (</a:t>
            </a:r>
            <a:fld id="{3FA4A7BA-1520-44FF-9E67-BB4B94623D0C}" type="datetime'1''''0''''''''''''''''''''''''''0''''''%'''''''''''''''">
              <a:rPr lang="en-US" altLang="en-US" sz="1200" b="1" smtClean="0"/>
              <a:pPr/>
              <a:t>100%</a:t>
            </a:fld>
            <a:r>
              <a:rPr lang="en-US" sz="1200" b="1"/>
              <a:t>)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7662581C-28C0-6AD5-7865-F73922135125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5289550" y="2151063"/>
            <a:ext cx="7445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4377DC55-CA5A-47B0-8A20-F950F8EFC8A1}" type="datetime'''''''''''''''''''''''''''''''''''''''1''2''''''1'''''">
              <a:rPr lang="en-US" altLang="en-US" sz="1200" b="1" smtClean="0"/>
              <a:pPr/>
              <a:t>121</a:t>
            </a:fld>
            <a:r>
              <a:rPr lang="en-US" altLang="en-US" sz="1200" b="1">
                <a:effectLst/>
              </a:rPr>
              <a:t> (</a:t>
            </a:r>
            <a:fld id="{0C2108FF-6BC4-4F6F-A822-E2F814EB9A5C}" type="datetime'''''''''''''''''''''8''''''''''''''''''''''''''5''''''''%'''''">
              <a:rPr lang="en-US" altLang="en-US" sz="1200" b="1" smtClean="0"/>
              <a:pPr/>
              <a:t>85%</a:t>
            </a:fld>
            <a:r>
              <a:rPr lang="en-US" sz="1200" b="1"/>
              <a:t>)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D47C7117-2180-3A59-C8AD-8570E260F779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6005513" y="4330700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D531D805-ECD4-40E9-B4DA-BC2633145722}" type="datetime'2''2'''''''''''''''''''''''''''''''''''''''''''''''''''">
              <a:rPr lang="en-US" altLang="en-US" sz="1200" b="1" smtClean="0"/>
              <a:pPr/>
              <a:t>22</a:t>
            </a:fld>
            <a:r>
              <a:rPr lang="en-US" altLang="en-US" sz="1200" b="1">
                <a:effectLst/>
              </a:rPr>
              <a:t> (</a:t>
            </a:r>
            <a:fld id="{59CFBB05-6BF5-4627-9951-94E4C38DD427}" type="datetime'''''1''5''%'''''''''''''''''''''''''''''''''''">
              <a:rPr lang="en-US" altLang="en-US" sz="1200" b="1" smtClean="0"/>
              <a:pPr/>
              <a:t>15%</a:t>
            </a:fld>
            <a:r>
              <a:rPr lang="en-US" sz="1200" b="1"/>
              <a:t>)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AD168CEF-C31C-546B-8D77-8B7904C78BF7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7094538" y="1697038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1595CD1-741F-46F1-9E70-C6548A0A4BC9}" type="datetime'''''''''''''''''''0''''''''''''''''.''''''''0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317F5577-7B55-F530-8CD6-E62A5134D2C9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7624762" y="1697038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BB11F76-D999-4B70-9EE8-1EF54C2030A1}" type="datetime'''''0''.''''''0''''''%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36AD7A93-132A-50F0-DB78-D69C93BC0E2B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7094538" y="2060574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2293B07-6E86-463E-BE50-B693965C5778}" type="datetime'''''''''''''''0.''''''''''''''0''''''%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79B6EF9F-BB99-AEC3-0436-EC0381264AF0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7624762" y="2060574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3DE6723-00A0-44CD-9F89-AE3400BBEA37}" type="datetime'''0''''''''''.''''''''''''''''0''''%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3E26C64A-963F-140A-3184-4E25D21C33CA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094538" y="2424113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93F6F34-B151-4688-893B-4D585A3E6089}" type="datetime'''0''''.''''''''''''''''''''''''''''''''''''0%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108B13B3-8711-3B07-ADCA-42BEC98CF73C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7624762" y="2424113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3A35552-D36B-43EB-B129-56EDB296436C}" type="datetime'''''''''''''0''''''''.''0''%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E854BE23-DCD5-9616-30E4-DAAB3B46D859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7094538" y="2787650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BE2794A-4E8F-4AFB-918B-7542C2CCEE32}" type="datetime'''''''''''''''''''''''''''''''''0.''0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2BBBACC7-A64B-41D3-472B-FA9506A07B67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7624762" y="2787650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D2A108A-039C-4124-9945-EAAF10FBEFF2}" type="datetime'0.0''''''''''''''''''''''''''''''''''''''''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4" name="Text Placeholder 2">
            <a:extLst>
              <a:ext uri="{FF2B5EF4-FFF2-40B4-BE49-F238E27FC236}">
                <a16:creationId xmlns:a16="http://schemas.microsoft.com/office/drawing/2014/main" id="{ECAC9C3E-371E-1167-FE8A-22FD202075A1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7094538" y="3151187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0B1089B-6E18-4FAC-9907-A7D775D5AF61}" type="datetime'''''''''''''''''''''''''''''''''''''''0.''''0''''''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BA0247A5-B9C9-AEDD-8474-25F9833B0B42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7624762" y="3151187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AD41B27-7E85-4B3A-8A7D-0EBBD4F7D177}" type="datetime'''''''''''''''''''''''''''''''''''''''0.0''''''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67AB3A25-6ABE-A66B-5764-5E50AFB30B25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7094538" y="3514725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223D08C-2C81-492F-8646-2101AA50C6FD}" type="datetime'''''''''''0''''''''.0''''''''''%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DBD78E31-6E45-0326-7EE2-048BBC5AA0E1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7624762" y="3514725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0126232-2A30-44BD-8CA7-205EA8323AD7}" type="datetime'0''''.''''''''''''''''''''''''''''''''''''0%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8" name="Text Placeholder 2">
            <a:extLst>
              <a:ext uri="{FF2B5EF4-FFF2-40B4-BE49-F238E27FC236}">
                <a16:creationId xmlns:a16="http://schemas.microsoft.com/office/drawing/2014/main" id="{1E792302-3183-3C7A-7385-717E93E6836E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7094538" y="3878263"/>
            <a:ext cx="5302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88900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0DB1698-8B99-4017-9D6B-C6D194E4A8B7}" type="datetime'''''0''''''''''''''''''''''.''''0%''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E2776F64-7C54-3FDD-757A-E2C74D5203A7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7624762" y="3878263"/>
            <a:ext cx="52863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88900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4ABE32D-27BF-44D1-9E57-E86B3DADC43D}" type="datetime'''''''''0''.''''''''0''''''''%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0" name="Text Placeholder 2">
            <a:extLst>
              <a:ext uri="{FF2B5EF4-FFF2-40B4-BE49-F238E27FC236}">
                <a16:creationId xmlns:a16="http://schemas.microsoft.com/office/drawing/2014/main" id="{07BB9277-9271-3375-31F1-E0F981395A58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7094538" y="4240212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E8C0E23-9BFC-49F2-9EF6-29F41EC9B4B8}" type="datetime'''''''''''''''''''''''''''''''0''''''''.''0''''''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1" name="Text Placeholder 2">
            <a:extLst>
              <a:ext uri="{FF2B5EF4-FFF2-40B4-BE49-F238E27FC236}">
                <a16:creationId xmlns:a16="http://schemas.microsoft.com/office/drawing/2014/main" id="{C4D77B74-6407-407A-A6AB-4AB32934A38E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7624762" y="4240212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D8468F7-84FD-4C38-8649-06F3F0575287}" type="datetime'''0''.''''''''''0%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2" name="Text Placeholder 2">
            <a:extLst>
              <a:ext uri="{FF2B5EF4-FFF2-40B4-BE49-F238E27FC236}">
                <a16:creationId xmlns:a16="http://schemas.microsoft.com/office/drawing/2014/main" id="{4822D664-618B-ACC6-4EAC-2528C4B0BEA2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7094538" y="4603750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0AF9C59-4404-494E-BC18-6C6E41C2358A}" type="datetime'''''''''''0''''.''''''''''''''''0''''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A7190D7F-5227-3B7A-D528-A109BEEF7DE0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7624762" y="4603750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56E5417-B392-48C8-B314-A1073699A341}" type="datetime'''0''''''''.''''''''''''''''0''''''''''''%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4" name="Text Placeholder 2">
            <a:extLst>
              <a:ext uri="{FF2B5EF4-FFF2-40B4-BE49-F238E27FC236}">
                <a16:creationId xmlns:a16="http://schemas.microsoft.com/office/drawing/2014/main" id="{90D70D99-C0AB-7781-8AB3-886A614818CC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auto">
          <a:xfrm>
            <a:off x="7094538" y="4967288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3CEB31A-3E08-4A8D-9C45-2E33BDA28196}" type="datetime'0''''''.''''''''''''''''0''''''%''''''''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14E1518D-17D1-B77F-892F-6D8CE8C495E1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7624762" y="4967288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5803F0A-7F33-4EAE-9AA5-2092CC9DD62D}" type="datetime'''''''''''''''''''''0.''''''0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5A6CE70B-80A5-F7E8-5D4B-C97AA1C9262A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7094538" y="5330824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FF12C4F-DCB7-4143-903B-8D74317663DE}" type="datetime'''''''''''''0''''''''''.''''0''%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83BA4763-9A53-77CB-318B-4485A00732B1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7624762" y="5330824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6170F8E-3CDA-436F-90AD-079FA4E6869A}" type="datetime'0''''''''''''''.0''''''''''''''''%''''''''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1F7CAB31-2881-E39E-40CA-73552E67453E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auto">
          <a:xfrm>
            <a:off x="7094538" y="5694363"/>
            <a:ext cx="530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FCBE2CA-59E1-463F-ADAD-385E334EA7E1}" type="datetime'''''''''''''''''0''''''''.''''''''''''''''''''''''''0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39" name="Text Placeholder 2">
            <a:extLst>
              <a:ext uri="{FF2B5EF4-FFF2-40B4-BE49-F238E27FC236}">
                <a16:creationId xmlns:a16="http://schemas.microsoft.com/office/drawing/2014/main" id="{AE984186-D999-43BD-9ADA-88BC8D6AD12B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7624762" y="5694363"/>
            <a:ext cx="5286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90488" rIns="0" bIns="90488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A7BFF46-1786-47BF-B39E-43639751094F}" type="datetime'0''''''''''''''.''''''''0''''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140" name="Speech Bubble: Rectangle 139">
            <a:extLst>
              <a:ext uri="{FF2B5EF4-FFF2-40B4-BE49-F238E27FC236}">
                <a16:creationId xmlns:a16="http://schemas.microsoft.com/office/drawing/2014/main" id="{38F4ED5A-4A6C-7516-FFAF-3D582178FCA5}"/>
              </a:ext>
            </a:extLst>
          </p:cNvPr>
          <p:cNvSpPr/>
          <p:nvPr/>
        </p:nvSpPr>
        <p:spPr>
          <a:xfrm>
            <a:off x="3175953" y="4313556"/>
            <a:ext cx="1348740" cy="705801"/>
          </a:xfrm>
          <a:prstGeom prst="wedgeRectCallout">
            <a:avLst>
              <a:gd name="adj1" fmla="val 97246"/>
              <a:gd name="adj2" fmla="val -28683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145" name="Rechteck 137">
            <a:extLst>
              <a:ext uri="{FF2B5EF4-FFF2-40B4-BE49-F238E27FC236}">
                <a16:creationId xmlns:a16="http://schemas.microsoft.com/office/drawing/2014/main" id="{314EE32B-D3AC-24A8-6A5F-A50FB33FABD4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146" name="tc_columnheader">
            <a:extLst>
              <a:ext uri="{FF2B5EF4-FFF2-40B4-BE49-F238E27FC236}">
                <a16:creationId xmlns:a16="http://schemas.microsoft.com/office/drawing/2014/main" id="{CD42F48A-BC6F-7109-B0A6-246C481E4407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147" name="tc_columnhead">
              <a:extLst>
                <a:ext uri="{FF2B5EF4-FFF2-40B4-BE49-F238E27FC236}">
                  <a16:creationId xmlns:a16="http://schemas.microsoft.com/office/drawing/2014/main" id="{1DE8E09B-ED23-7E10-6A4D-F79D120EC2F0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148" name="tc_columnheadline">
              <a:extLst>
                <a:ext uri="{FF2B5EF4-FFF2-40B4-BE49-F238E27FC236}">
                  <a16:creationId xmlns:a16="http://schemas.microsoft.com/office/drawing/2014/main" id="{D78FAAE3-B253-9662-1A4E-5CFF129AC5F1}"/>
                </a:ext>
              </a:extLst>
            </p:cNvPr>
            <p:cNvCxnSpPr>
              <a:cxnSpLocks/>
              <a:stCxn id="147" idx="4"/>
              <a:endCxn id="147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108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EF06E-3B6E-811F-B371-ABB3DA89B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B60050B-EB18-04E5-7A91-8B5E3173FD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41746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5" imgW="606" imgH="608" progId="TCLayout.ActiveDocument.1">
                  <p:embed/>
                </p:oleObj>
              </mc:Choice>
              <mc:Fallback>
                <p:oleObj name="think-cell Slide" r:id="rId55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60050B-EB18-04E5-7A91-8B5E3173F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4">
            <a:extLst>
              <a:ext uri="{FF2B5EF4-FFF2-40B4-BE49-F238E27FC236}">
                <a16:creationId xmlns:a16="http://schemas.microsoft.com/office/drawing/2014/main" id="{A018F8D6-10CF-5785-2740-779FB2C44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3881253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P&amp;L waterfall</a:t>
            </a:r>
            <a:endParaRPr lang="en-US" dirty="0"/>
          </a:p>
        </p:txBody>
      </p:sp>
      <p:grpSp>
        <p:nvGrpSpPr>
          <p:cNvPr id="11" name="tc_columnheader">
            <a:extLst>
              <a:ext uri="{FF2B5EF4-FFF2-40B4-BE49-F238E27FC236}">
                <a16:creationId xmlns:a16="http://schemas.microsoft.com/office/drawing/2014/main" id="{1461317B-745F-0BE5-8B0D-0C90A723857B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12" name="tc_columnhead">
              <a:extLst>
                <a:ext uri="{FF2B5EF4-FFF2-40B4-BE49-F238E27FC236}">
                  <a16:creationId xmlns:a16="http://schemas.microsoft.com/office/drawing/2014/main" id="{4A9D1A0F-1A3E-8ED0-F1F6-E413EEFE7EDF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13" name="tc_columnheadline">
              <a:extLst>
                <a:ext uri="{FF2B5EF4-FFF2-40B4-BE49-F238E27FC236}">
                  <a16:creationId xmlns:a16="http://schemas.microsoft.com/office/drawing/2014/main" id="{E9F79311-8B7B-9BF5-1D9B-68772EBBD766}"/>
                </a:ext>
              </a:extLst>
            </p:cNvPr>
            <p:cNvCxnSpPr>
              <a:cxnSpLocks/>
              <a:stCxn id="12" idx="4"/>
              <a:endCxn id="12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06BD27-0322-4AB3-D4D6-7C91A7E7580C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3716338" y="4449763"/>
            <a:ext cx="0" cy="1381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41C530-7257-C997-6597-2B8B178CEE68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4914900" y="1943099"/>
            <a:ext cx="0" cy="1397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F9C3B8-1CF5-B720-B32D-7D43FAE6C3D7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6734175" y="2257425"/>
            <a:ext cx="0" cy="1381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421843-B222-6741-7576-39FCDFFBBE3B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7310438" y="2570163"/>
            <a:ext cx="0" cy="1381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2155CC-D31A-F744-9E93-3B9CF95BBE79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7310438" y="2882899"/>
            <a:ext cx="0" cy="1397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D9A376-D6D9-D93A-06A9-D57F4FD560D6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5757863" y="3197225"/>
            <a:ext cx="0" cy="1381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9ED746-CBB5-0E22-D698-1F93EEDA2AE8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5226050" y="3509963"/>
            <a:ext cx="0" cy="1381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2E5270-DC50-5141-90E5-7710F85EC4C2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4914900" y="3822699"/>
            <a:ext cx="0" cy="1397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577DE4-2CB5-1553-2899-460F0593952C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914900" y="4137025"/>
            <a:ext cx="0" cy="1381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09AE34-1E94-6E24-96A6-8844EF81F57D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2741613" y="4762499"/>
            <a:ext cx="0" cy="13970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F2F9AF-80DB-BA1D-4D24-1B87C5319DF9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2119313" y="5076825"/>
            <a:ext cx="0" cy="1381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6" name="Chart 65">
            <a:extLst>
              <a:ext uri="{FF2B5EF4-FFF2-40B4-BE49-F238E27FC236}">
                <a16:creationId xmlns:a16="http://schemas.microsoft.com/office/drawing/2014/main" id="{B4871C95-9EAF-09EC-F88E-CCD49B6AFF15}"/>
              </a:ext>
            </a:extLst>
          </p:cNvPr>
          <p:cNvGraphicFramePr/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8200577"/>
              </p:ext>
            </p:extLst>
          </p:nvPr>
        </p:nvGraphicFramePr>
        <p:xfrm>
          <a:off x="1504950" y="1617663"/>
          <a:ext cx="5888038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7"/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40DD24-209E-40A0-B173-0A976FE5D00A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 bwMode="auto">
          <a:xfrm flipH="1">
            <a:off x="2724150" y="5302250"/>
            <a:ext cx="641350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99F7B1A-7D44-0BD4-804F-519E817551EF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 rot="16200000">
            <a:off x="3298825" y="5721350"/>
            <a:ext cx="128588" cy="152400"/>
          </a:xfrm>
          <a:prstGeom prst="rightArrow">
            <a:avLst>
              <a:gd name="adj1" fmla="val 100000"/>
              <a:gd name="adj2" fmla="val 100000"/>
            </a:avLst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777777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59B428-CD7C-7975-F3F7-F82645D0242F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3362325" y="1700213"/>
            <a:ext cx="0" cy="257175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07CE4C-7C3A-0271-81FC-7EECABDAB5FA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3362325" y="4454525"/>
            <a:ext cx="0" cy="12287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AB2558-F850-67E6-EF3A-F01533D2EEBE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2716213" y="4675188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23AA4D-FC9E-0FE7-1E1D-C09F84D02A63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 flipH="1">
            <a:off x="4838700" y="1855788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99E41D-5DF4-66DF-9811-133726E5E4B3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5732463" y="3109913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198259-A520-7B18-A7A2-5B44EB99B9A9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4889500" y="3735388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63F91C-71BE-40AE-0AA2-383616A23583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 flipH="1">
            <a:off x="6657975" y="2170113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41AFFE-EA38-6F58-4FCB-DD3EEE6EEE9B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3690938" y="4362450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BDBF71-0CAF-C764-005A-8DD1826D113E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 flipH="1">
            <a:off x="7234238" y="2482850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A1F5DA2-F017-46F6-233B-733AE4BC62FD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5200650" y="3422650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6FA79D-C3E5-8474-63C6-796F16D98C3D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>
            <a:off x="2093913" y="4989513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3911A9D-B2D4-CDE6-9CC1-B5453B496F2C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7335838" y="2392363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5FB0AFB9-B51C-4B49-8B0F-E441DB5EC433}" type="datetime'''''''''''''''''''''1''''''''''''''''''''''''''''''3'">
              <a:rPr lang="en-US" altLang="en-US" sz="1200" smtClean="0"/>
              <a:pPr/>
              <a:t>13</a:t>
            </a:fld>
            <a:r>
              <a:rPr lang="en-US" altLang="en-US" sz="1200">
                <a:effectLst/>
              </a:rPr>
              <a:t> (</a:t>
            </a:r>
            <a:fld id="{EAD7896F-4771-4689-8D22-4F93ED33B9BF}" type="datetime'''''''''''''''''''''''1''0''''''''''''''%'">
              <a:rPr lang="en-US" altLang="en-US" sz="1200" smtClean="0"/>
              <a:pPr/>
              <a:t>10%</a:t>
            </a:fld>
            <a:r>
              <a:rPr lang="en-US" sz="1200"/>
              <a:t>)</a:t>
            </a:r>
          </a:p>
        </p:txBody>
      </p:sp>
      <p:sp useBgFill="1">
        <p:nvSpPr>
          <p:cNvPr id="40" name="Text Placeholder 2">
            <a:extLst>
              <a:ext uri="{FF2B5EF4-FFF2-40B4-BE49-F238E27FC236}">
                <a16:creationId xmlns:a16="http://schemas.microsoft.com/office/drawing/2014/main" id="{6A805EA4-59A7-0CE4-95B0-6022FE31D3CD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1444625" y="4899025"/>
            <a:ext cx="649288" cy="182563"/>
          </a:xfrm>
          <a:prstGeom prst="rect">
            <a:avLst/>
          </a:prstGeom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E9A5E72A-646B-4385-9D70-D87001FACFD7}" type="datetime'''''''''''''1''''''''''''4'''''''''''''''''''">
              <a:rPr lang="en-US" altLang="en-US" sz="1200" smtClean="0">
                <a:effectLst/>
              </a:rPr>
              <a:pPr/>
              <a:t>14</a:t>
            </a:fld>
            <a:r>
              <a:rPr lang="en-US" altLang="en-US" sz="1200">
                <a:effectLst/>
              </a:rPr>
              <a:t> (</a:t>
            </a:r>
            <a:fld id="{76A7676C-52BE-4649-A69D-AA05888453F3}" type="datetime'''''''1''''''''''''''''''''''''''''''''''''''''''1%'''''''''">
              <a:rPr lang="en-US" altLang="en-US" sz="1200" smtClean="0">
                <a:effectLst/>
              </a:rPr>
              <a:pPr/>
              <a:t>11%</a:t>
            </a:fld>
            <a:r>
              <a:rPr lang="en-US" sz="1200"/>
              <a:t>)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44A764E-5D91-E063-A568-1488104DCA64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4940300" y="1765300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D8A806D9-3F29-42BB-A47F-3265E954BCA9}" type="datetime'''''''7''''''''''''''''''''''''''''''''''''''''''5'">
              <a:rPr lang="en-US" altLang="en-US" sz="1200" smtClean="0"/>
              <a:pPr/>
              <a:t>75</a:t>
            </a:fld>
            <a:r>
              <a:rPr lang="en-US" altLang="en-US" sz="1200">
                <a:effectLst/>
              </a:rPr>
              <a:t> (</a:t>
            </a:r>
            <a:fld id="{581CD0E9-D7D4-4F07-B418-F34D49614D46}" type="datetime'''''''''''''''''5''''''''''''''''''''''8''''%'''">
              <a:rPr lang="en-US" altLang="en-US" sz="1200" smtClean="0"/>
              <a:pPr/>
              <a:t>58%</a:t>
            </a:fld>
            <a:r>
              <a:rPr lang="en-US" sz="1200"/>
              <a:t>)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31DD4A4-1656-0C33-BBD0-E27D330B1289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773113" y="4899025"/>
            <a:ext cx="550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614B27B-1D5D-4452-BAB3-EF0E0584CA0F}" type="datetime'O''''''''''''P''''''''''E''''''X'' ''''3'''''''''''''''''''''">
              <a:rPr lang="en-US" altLang="en-US" sz="1200" smtClean="0"/>
              <a:pPr/>
              <a:t>OPEX 3</a:t>
            </a:fld>
            <a:endParaRPr lang="en-US" sz="12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2B933D0-5BDD-65C6-8D82-23182B7B2B63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773113" y="5211763"/>
            <a:ext cx="550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87177F7F-AB47-4633-A643-E375CCFFE647}" type="datetime'E''B''IT''''''''D''''''''''''''''''''''''''''''''''A'''''''">
              <a:rPr lang="en-US" altLang="en-US" sz="1200" smtClean="0"/>
              <a:pPr/>
              <a:t>EBITDA</a:t>
            </a:fld>
            <a:endParaRPr lang="en-US" sz="120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4BC205F-FA15-7CFB-63D7-39699AF33B32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3024188" y="5913438"/>
            <a:ext cx="676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Target: </a:t>
            </a:r>
            <a:fld id="{589C5FEC-364D-4AF3-946D-3CD9D54032E6}" type="datetime'''''''''''''''''''''''''''''''''''''''''''''4''''''''''''0'''">
              <a:rPr lang="en-US" altLang="en-US" sz="1200" smtClean="0"/>
              <a:pPr/>
              <a:t>40</a:t>
            </a:fld>
            <a:endParaRPr lang="en-US" sz="120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EB8B9D7-CF4E-B78E-7BA0-AFDE0A533EFA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773113" y="4584700"/>
            <a:ext cx="550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21C7C5B-A031-49F0-8EA5-062E5434B23A}" type="datetime'''''''''''O''''''''P''''E''''''X'''''' ''''''''2'''''''''">
              <a:rPr lang="en-US" altLang="en-US" sz="1200" smtClean="0"/>
              <a:pPr/>
              <a:t>OPEX 2</a:t>
            </a:fld>
            <a:endParaRPr lang="en-US" sz="120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69E6101-9775-3924-4444-4FCDD8396800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590550" y="1765300"/>
            <a:ext cx="733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8256DD2-997E-41AE-8411-5805A6514BCF}" type="datetime'''''''''R''e''v''''''e''nue'' ''''''''''''''''''1'''''">
              <a:rPr lang="en-US" altLang="en-US" sz="1200" smtClean="0"/>
              <a:pPr/>
              <a:t>Revenue 1</a:t>
            </a:fld>
            <a:endParaRPr lang="en-US" sz="120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CA0CCF8-3E5B-247C-FD6D-A7870FD9D2BF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6759575" y="2079625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F697808E-1724-4DBD-A987-0E353049ED3C}" type="datetime'''''''''4''''1'''''''''''''''''''''''''''''''''''''''''">
              <a:rPr lang="en-US" altLang="en-US" sz="1200" smtClean="0"/>
              <a:pPr/>
              <a:t>41</a:t>
            </a:fld>
            <a:r>
              <a:rPr lang="en-US" altLang="en-US" sz="1200">
                <a:effectLst/>
              </a:rPr>
              <a:t> (</a:t>
            </a:r>
            <a:fld id="{10839420-631E-4998-ACDB-99EE85A7D6F2}" type="datetime'''''''''''''''''''3''''''''2''''''''%'''''''''''''''''''">
              <a:rPr lang="en-US" altLang="en-US" sz="1200" smtClean="0"/>
              <a:pPr/>
              <a:t>32%</a:t>
            </a:fld>
            <a:r>
              <a:rPr lang="en-US" sz="1200"/>
              <a:t>)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FB5F3D7-0EA3-6CCF-2A36-59DDEC09FB1B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590550" y="2079625"/>
            <a:ext cx="733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F08515A-F62C-4409-BBBC-DDB6DB23FC80}" type="datetime'''''R''''''''''''''''''''''ev''e''nue ''''''''2'''''">
              <a:rPr lang="en-US" altLang="en-US" sz="1200" smtClean="0"/>
              <a:pPr/>
              <a:t>Revenue 2</a:t>
            </a:fld>
            <a:endParaRPr lang="en-US" sz="120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47F098D-4A86-48AB-A850-F14929C57AFB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590550" y="2392363"/>
            <a:ext cx="7334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999F796-3A3D-4C4D-A87C-7E7972643A29}" type="datetime'''R''''''''''e''v''e''''n''''''''''''''''''''ue'''' ''3'''''">
              <a:rPr lang="en-US" altLang="en-US" sz="1200" smtClean="0"/>
              <a:pPr/>
              <a:t>Revenue 3</a:t>
            </a:fld>
            <a:endParaRPr lang="en-US" sz="120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C2F187A3-CB58-DA3E-987E-73B2CCFB38B8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412750" y="2705100"/>
            <a:ext cx="9112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BB895F9-AE24-4657-85E8-473421DD34E0}" type="datetime'T''''otal'''''' r''''''''''''e''''''''''v''''en''''u''''e'''">
              <a:rPr lang="en-US" altLang="en-US" sz="1200" smtClean="0"/>
              <a:pPr/>
              <a:t>Total revenue</a:t>
            </a:fld>
            <a:endParaRPr lang="en-US" sz="120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C4B634E-EC8B-3DC2-996C-C4C48AD09782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gray">
          <a:xfrm>
            <a:off x="5072063" y="3019425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0E8FB9A-7534-43F6-B310-F03095C63CC9}" type="datetime'''''''3''''''''''5'''''''''''''''''''''">
              <a:rPr lang="en-US" altLang="en-US" sz="1200" smtClean="0"/>
              <a:pPr/>
              <a:t>35</a:t>
            </a:fld>
            <a:r>
              <a:rPr lang="en-US" altLang="en-US" sz="1200">
                <a:effectLst/>
              </a:rPr>
              <a:t> (</a:t>
            </a:r>
            <a:fld id="{A7C302E4-AA8A-493E-88ED-752B878EE59F}" type="datetime'''''''''''''2''''7''''''''''''''''''''''%'''''''''">
              <a:rPr lang="en-US" altLang="en-US" sz="1200" smtClean="0"/>
              <a:pPr/>
              <a:t>27%</a:t>
            </a:fld>
            <a:r>
              <a:rPr lang="en-US" sz="1200"/>
              <a:t>)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129EEE5-BA79-EB86-2EEE-D62496F9F32B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747713" y="3019425"/>
            <a:ext cx="576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7E4096F-3A2D-43C1-B3D7-27AA2186C822}" type="datetime'''C''''O''''GS'''''''''''''''' 1'''''''''">
              <a:rPr lang="en-US" altLang="en-US" sz="1200" smtClean="0"/>
              <a:pPr/>
              <a:t>COGS 1</a:t>
            </a:fld>
            <a:endParaRPr lang="en-US" sz="120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CF46E7FE-2807-471C-B3CB-849BCA5F8D59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gray">
          <a:xfrm>
            <a:off x="4624388" y="3332163"/>
            <a:ext cx="576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DC89AE3-8729-4B35-81FC-0BF29EA61677}" type="datetime'''''''''''''''''''''''''1''''''''''''''''''''''2'''''''''">
              <a:rPr lang="en-US" altLang="en-US" sz="1200" smtClean="0"/>
              <a:pPr/>
              <a:t>12</a:t>
            </a:fld>
            <a:r>
              <a:rPr lang="en-US" altLang="en-US" sz="1200"/>
              <a:t> (</a:t>
            </a:r>
            <a:fld id="{DCDB7679-B014-4C6A-A8DC-269D202043AF}" type="datetime'''''''''9''''''''%'''''''''''''''''''''">
              <a:rPr lang="en-US" altLang="en-US" sz="1200" smtClean="0"/>
              <a:pPr/>
              <a:t>9%</a:t>
            </a:fld>
            <a:r>
              <a:rPr lang="en-US" sz="1200"/>
              <a:t>)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0410A6E-3E0B-E65B-7D7D-EBB62EF42E9F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747713" y="3332163"/>
            <a:ext cx="576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39F9544-CBC1-4DF3-AC0E-12D35814DDEB}" type="datetime'''''''''''''''''COG''''''S'''''' ''2'''''''''''''''">
              <a:rPr lang="en-US" altLang="en-US" sz="1200" smtClean="0"/>
              <a:pPr/>
              <a:t>COGS 2</a:t>
            </a:fld>
            <a:endParaRPr lang="en-US" sz="120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82C50A6B-D8FF-72BC-00BF-E1CCFF5AAB45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4397375" y="3644900"/>
            <a:ext cx="4921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08D9D92-45F3-4460-B956-E9DF0812FD90}" type="datetime'''''''''''7'''''''''''''''''''''''''''''''''''''''''''">
              <a:rPr lang="en-US" altLang="en-US" sz="1200" smtClean="0"/>
              <a:pPr/>
              <a:t>7</a:t>
            </a:fld>
            <a:r>
              <a:rPr lang="en-US" altLang="en-US" sz="1200">
                <a:effectLst/>
              </a:rPr>
              <a:t> (</a:t>
            </a:r>
            <a:fld id="{C214029D-2B4D-4A6B-8BD2-1AB4A1BB3CAC}" type="datetime'''''''''''''''''''5''''''''''''''''''''''''''%'''''">
              <a:rPr lang="en-US" altLang="en-US" sz="1200" smtClean="0"/>
              <a:pPr/>
              <a:t>5%</a:t>
            </a:fld>
            <a:r>
              <a:rPr lang="en-US" sz="1200"/>
              <a:t>)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61918B5-88FD-40CF-F52E-A941BF5971A5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747713" y="3644900"/>
            <a:ext cx="576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30E36F5-96C9-4B51-81CB-8CEAC2710696}" type="datetime'''''''''''''''''''''''''''''''''CO''GS'''''''''' 3'">
              <a:rPr lang="en-US" altLang="en-US" sz="1200" smtClean="0"/>
              <a:pPr/>
              <a:t>COGS 3</a:t>
            </a:fld>
            <a:endParaRPr lang="en-US" sz="120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C527264-4600-A8A9-0056-B2DDFD530F72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519113" y="3959225"/>
            <a:ext cx="804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377036A6-8550-4611-A298-22734653D4B1}" type="datetime'G''''''''''''''ro''''''ss'' ''Pr''o''''''''''f''''''''''i''t'">
              <a:rPr lang="en-US" altLang="en-US" sz="1200" smtClean="0"/>
              <a:pPr/>
              <a:t>Gross Profit</a:t>
            </a:fld>
            <a:endParaRPr lang="en-US" sz="120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5A20756-0855-1928-85BB-EEE23C471E4B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gray">
          <a:xfrm>
            <a:off x="3030538" y="4271963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098B35F7-2F6A-419C-8212-3BEFD603D3DE}" type="datetime'''''''''''''2''''''''''''''''''''''''''''''''''7'">
              <a:rPr lang="en-US" altLang="en-US" sz="1200" smtClean="0"/>
              <a:pPr/>
              <a:t>27</a:t>
            </a:fld>
            <a:r>
              <a:rPr lang="en-US" altLang="en-US" sz="1200"/>
              <a:t> (</a:t>
            </a:r>
            <a:fld id="{A5C18E30-E392-489C-9CE9-4E00A2E82B34}" type="datetime'''''''''2''''''''1%'''''''''''''''''''''''''''''''''''''''''''">
              <a:rPr lang="en-US" altLang="en-US" sz="1200" smtClean="0"/>
              <a:pPr/>
              <a:t>21%</a:t>
            </a:fld>
            <a:r>
              <a:rPr lang="en-US" sz="1200"/>
              <a:t>)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4D34937-7899-8F99-36B5-F5385FF93002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773113" y="4271963"/>
            <a:ext cx="550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22971C0-69E1-4914-B249-8F391E07F733}" type="datetime'O''''''''P''''E''''''''X'''''' ''''''''''''''''1'''''">
              <a:rPr lang="en-US" altLang="en-US" sz="1200" smtClean="0"/>
              <a:pPr/>
              <a:t>OPEX 1</a:t>
            </a:fld>
            <a:endParaRPr lang="en-US" sz="120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EBE58958-5AC7-02AA-8910-CC180FF5A8B2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gray">
          <a:xfrm>
            <a:off x="7335838" y="2705100"/>
            <a:ext cx="8286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B7395B23-D920-4D3E-BF12-EAB1FE0B1690}" type="datetime'''''''''''''''''1''''''''''''''''''2''''9'''''''">
              <a:rPr lang="en-US" altLang="en-US" sz="1200" b="1" smtClean="0"/>
              <a:pPr/>
              <a:t>129</a:t>
            </a:fld>
            <a:r>
              <a:rPr lang="en-US" altLang="en-US" sz="1200" b="1">
                <a:effectLst/>
              </a:rPr>
              <a:t> (</a:t>
            </a:r>
            <a:fld id="{A6E0304F-9E4F-44F7-9E50-A629C541B8EC}" type="datetime'''''''''''''''''''1''''0''''0''''''''''%'">
              <a:rPr lang="en-US" altLang="en-US" sz="1200" b="1" smtClean="0"/>
              <a:pPr/>
              <a:t>100%</a:t>
            </a:fld>
            <a:r>
              <a:rPr lang="en-US" altLang="en-US" sz="1200" b="1">
                <a:effectLst/>
              </a:rPr>
              <a:t>)</a:t>
            </a:r>
            <a:endParaRPr lang="en-US" sz="1200" b="1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C13D798-3B26-7226-C617-B07167939A95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4940300" y="3959225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2BB5BA1-CBA9-40A6-9420-C61F63A8816A}" type="datetime'''''''''''''7''5'''''''''''''''''''''''''''''''''''">
              <a:rPr lang="en-US" altLang="en-US" sz="1200" b="1" smtClean="0"/>
              <a:pPr/>
              <a:t>75</a:t>
            </a:fld>
            <a:r>
              <a:rPr lang="en-US" altLang="en-US" sz="1200" b="1">
                <a:effectLst/>
              </a:rPr>
              <a:t> (</a:t>
            </a:r>
            <a:fld id="{A07D7686-90AC-4D49-80F2-70A28153433C}" type="datetime'''''''''''''''''''''''''''5''''''''8''''''%'''''''''''''''''">
              <a:rPr lang="en-US" altLang="en-US" sz="1200" b="1" smtClean="0"/>
              <a:pPr/>
              <a:t>58%</a:t>
            </a:fld>
            <a:r>
              <a:rPr lang="en-US" altLang="en-US" sz="1200" b="1">
                <a:effectLst/>
              </a:rPr>
              <a:t>)</a:t>
            </a:r>
            <a:endParaRPr lang="en-US" sz="1200" b="1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228AF5D-4099-088E-073B-524DC8EA9B66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gray">
          <a:xfrm>
            <a:off x="2144713" y="5211763"/>
            <a:ext cx="5762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AABF793A-6379-4A78-BCD9-0E3FB615B7A1}" type="datetime'''''''''''''''''''1''''''''2'''''''''">
              <a:rPr lang="en-US" altLang="en-US" sz="1200" b="1" smtClean="0"/>
              <a:pPr/>
              <a:t>12</a:t>
            </a:fld>
            <a:r>
              <a:rPr lang="en-US" altLang="en-US" sz="1200" b="1"/>
              <a:t> (</a:t>
            </a:r>
            <a:fld id="{D0FF1449-B2A5-4036-8054-80FF9E467FFD}" type="datetime'''9''''''''''''''''''''''''''''''''''''''''%'''''''''''''">
              <a:rPr lang="en-US" altLang="en-US" sz="1200" b="1" smtClean="0"/>
              <a:pPr/>
              <a:t>9%</a:t>
            </a:fld>
            <a:r>
              <a:rPr lang="en-US" sz="1200" b="1"/>
              <a:t>)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A15D3676-1F04-975D-E920-80CCE77DBD03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gray">
          <a:xfrm>
            <a:off x="2055813" y="4584700"/>
            <a:ext cx="6604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5124A57D-4AAD-4B5E-BD3E-A114B2F83C51}" type="datetime'''''''''''2''''''2'''''''''''''">
              <a:rPr lang="en-US" altLang="en-US" sz="1200" smtClean="0"/>
              <a:pPr/>
              <a:t>22</a:t>
            </a:fld>
            <a:r>
              <a:rPr lang="en-US" altLang="en-US" sz="1200"/>
              <a:t> (</a:t>
            </a:r>
            <a:fld id="{FD27FD1F-D560-4CEC-BA2A-D9BAB34DBBA1}" type="datetime'1''''''''''''''''''''''''7''''''%'''''''''''''">
              <a:rPr lang="en-US" altLang="en-US" sz="1200" smtClean="0"/>
              <a:pPr/>
              <a:t>17%</a:t>
            </a:fld>
            <a:r>
              <a:rPr lang="en-US" sz="1200"/>
              <a:t>)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39E18AF7-107C-0FFB-F2C9-B49CC6241CB1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3409950" y="4922838"/>
            <a:ext cx="760413" cy="760413"/>
          </a:xfrm>
          <a:prstGeom prst="ellipse">
            <a:avLst/>
          </a:prstGeom>
          <a:solidFill>
            <a:srgbClr val="DFE5EF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effectLst/>
              </a:rPr>
              <a:t>Gap to 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/>
              <a:t>target</a:t>
            </a:r>
            <a:r>
              <a:rPr lang="en-US" altLang="en-US" sz="1200" b="1">
                <a:effectLst/>
              </a:rPr>
              <a:t> 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18DE2F4-9CC1-4B6F-8D5C-20E5584302DD}" type="datetime'''''''''''''''''''7''''''''''''''''''''''''''''''''''0''''%'">
              <a:rPr lang="en-US" altLang="en-US" sz="1200" b="1" smtClean="0">
                <a:effectLst/>
              </a:rPr>
              <a:pPr/>
              <a:t>70%</a:t>
            </a:fld>
            <a:endParaRPr lang="en-US" sz="1200" b="1"/>
          </a:p>
        </p:txBody>
      </p:sp>
      <p:sp>
        <p:nvSpPr>
          <p:cNvPr id="67" name="Rechteck 137">
            <a:extLst>
              <a:ext uri="{FF2B5EF4-FFF2-40B4-BE49-F238E27FC236}">
                <a16:creationId xmlns:a16="http://schemas.microsoft.com/office/drawing/2014/main" id="{BB3B7B7F-0A3C-4DF9-0DE7-58ADFB7369CD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68" name="tc_columnheader">
            <a:extLst>
              <a:ext uri="{FF2B5EF4-FFF2-40B4-BE49-F238E27FC236}">
                <a16:creationId xmlns:a16="http://schemas.microsoft.com/office/drawing/2014/main" id="{9C86497B-C2E7-A15A-0F0A-644270F2486C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69" name="tc_columnhead">
              <a:extLst>
                <a:ext uri="{FF2B5EF4-FFF2-40B4-BE49-F238E27FC236}">
                  <a16:creationId xmlns:a16="http://schemas.microsoft.com/office/drawing/2014/main" id="{862B8A8D-2655-8E57-67E0-92CD7F07A26B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70" name="tc_columnheadline">
              <a:extLst>
                <a:ext uri="{FF2B5EF4-FFF2-40B4-BE49-F238E27FC236}">
                  <a16:creationId xmlns:a16="http://schemas.microsoft.com/office/drawing/2014/main" id="{FB8DF559-B9C2-B73F-E40A-B095CB9AF1F7}"/>
                </a:ext>
              </a:extLst>
            </p:cNvPr>
            <p:cNvCxnSpPr>
              <a:cxnSpLocks/>
              <a:stCxn id="69" idx="4"/>
              <a:endCxn id="69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567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C6014-6027-E87A-4737-EFACEC24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F720881-D309-7211-006E-8AEF9C236C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3860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4" imgW="606" imgH="608" progId="TCLayout.ActiveDocument.1">
                  <p:embed/>
                </p:oleObj>
              </mc:Choice>
              <mc:Fallback>
                <p:oleObj name="think-cell Slide" r:id="rId84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720881-D309-7211-006E-8AEF9C236C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A9B0408F-4792-275D-82E2-98453262D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775350" cy="387798"/>
          </a:xfrm>
        </p:spPr>
        <p:txBody>
          <a:bodyPr vert="horz"/>
          <a:lstStyle/>
          <a:p>
            <a:r>
              <a:rPr lang="en-US" spc="-30">
                <a:solidFill>
                  <a:srgbClr val="000000"/>
                </a:solidFill>
              </a:rPr>
              <a:t>Growth initiatives</a:t>
            </a:r>
            <a:r>
              <a:rPr lang="en-US" spc="-30"/>
              <a:t> 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1F65C5-E75F-AC8A-A2E9-192C0550930C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4086225" y="2405063"/>
            <a:ext cx="0" cy="174625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9614DF-2BAC-1499-7CD2-2DBED2E86AC5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3571875" y="2008188"/>
            <a:ext cx="0" cy="1762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9A494B-1A50-D3F6-6C9A-7B3A8BD99B28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4964113" y="5176838"/>
            <a:ext cx="0" cy="1762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9B651B-1DE0-1F59-AB29-CF0462EF7880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843463" y="4384675"/>
            <a:ext cx="0" cy="1762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D507F4-4BBC-04F4-F306-F9DE43EEEB90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903788" y="4781550"/>
            <a:ext cx="0" cy="174625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A1AC99-77E0-7DCE-991D-2AD879AA7657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752975" y="3989388"/>
            <a:ext cx="0" cy="174625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F74C53-66D8-FFD2-EF77-EB5207CCFA6D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660900" y="3592513"/>
            <a:ext cx="0" cy="1762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624EE-D21A-C165-DC3C-1825AD58077B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4540250" y="3197225"/>
            <a:ext cx="0" cy="174625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CEA8D5-E841-9D0B-75AA-85BF960754BC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359275" y="2800350"/>
            <a:ext cx="0" cy="176213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9B152E02-894E-487D-775B-C23F2750B74A}"/>
              </a:ext>
            </a:extLst>
          </p:cNvPr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394686139"/>
              </p:ext>
            </p:extLst>
          </p:nvPr>
        </p:nvGraphicFramePr>
        <p:xfrm>
          <a:off x="1395413" y="1433513"/>
          <a:ext cx="3651250" cy="489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6"/>
          </a:graphicData>
        </a:graphic>
      </p:graphicFrame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FB56B3E-BE25-5DC5-A7BB-FCA12764BB7E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2454275" y="1736725"/>
            <a:ext cx="144463" cy="322264"/>
          </a:xfrm>
          <a:custGeom>
            <a:avLst/>
            <a:gdLst/>
            <a:ahLst/>
            <a:cxnLst/>
            <a:rect l="0" t="0" r="0" b="0"/>
            <a:pathLst>
              <a:path w="144464" h="322264">
                <a:moveTo>
                  <a:pt x="144463" y="0"/>
                </a:moveTo>
                <a:lnTo>
                  <a:pt x="57150" y="322263"/>
                </a:lnTo>
                <a:lnTo>
                  <a:pt x="0" y="322263"/>
                </a:lnTo>
                <a:lnTo>
                  <a:pt x="87313" y="0"/>
                </a:lnTo>
                <a:close/>
              </a:path>
            </a:pathLst>
          </a:custGeom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777777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2D6CB3E-0E18-17D0-9BCB-BCCE17A976CF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2454275" y="5302250"/>
            <a:ext cx="144463" cy="322264"/>
          </a:xfrm>
          <a:custGeom>
            <a:avLst/>
            <a:gdLst/>
            <a:ahLst/>
            <a:cxnLst/>
            <a:rect l="0" t="0" r="0" b="0"/>
            <a:pathLst>
              <a:path w="144464" h="322264">
                <a:moveTo>
                  <a:pt x="144463" y="0"/>
                </a:moveTo>
                <a:lnTo>
                  <a:pt x="57150" y="322263"/>
                </a:lnTo>
                <a:lnTo>
                  <a:pt x="0" y="322263"/>
                </a:lnTo>
                <a:lnTo>
                  <a:pt x="87313" y="0"/>
                </a:lnTo>
                <a:close/>
              </a:path>
            </a:pathLst>
          </a:custGeom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777777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E0C8849-CC9E-2B7D-0D4A-9D48FCD06B17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454275" y="5697538"/>
            <a:ext cx="144463" cy="322263"/>
          </a:xfrm>
          <a:custGeom>
            <a:avLst/>
            <a:gdLst/>
            <a:ahLst/>
            <a:cxnLst/>
            <a:rect l="0" t="0" r="0" b="0"/>
            <a:pathLst>
              <a:path w="144464" h="322263">
                <a:moveTo>
                  <a:pt x="144463" y="0"/>
                </a:moveTo>
                <a:lnTo>
                  <a:pt x="57150" y="322262"/>
                </a:lnTo>
                <a:lnTo>
                  <a:pt x="0" y="322262"/>
                </a:lnTo>
                <a:lnTo>
                  <a:pt x="87313" y="0"/>
                </a:lnTo>
                <a:close/>
              </a:path>
            </a:pathLst>
          </a:custGeom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777777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EA8506-2911-846C-20CB-09DA2C324C46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2454275" y="1736725"/>
            <a:ext cx="87313" cy="322264"/>
          </a:xfrm>
          <a:custGeom>
            <a:avLst/>
            <a:gdLst/>
            <a:ahLst/>
            <a:cxnLst/>
            <a:rect l="0" t="0" r="0" b="0"/>
            <a:pathLst>
              <a:path w="87314" h="322264">
                <a:moveTo>
                  <a:pt x="87313" y="0"/>
                </a:moveTo>
                <a:lnTo>
                  <a:pt x="0" y="322263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8CC4501-367D-7C43-D370-97192D3884E0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2511425" y="1736725"/>
            <a:ext cx="87313" cy="322264"/>
          </a:xfrm>
          <a:custGeom>
            <a:avLst/>
            <a:gdLst/>
            <a:ahLst/>
            <a:cxnLst/>
            <a:rect l="0" t="0" r="0" b="0"/>
            <a:pathLst>
              <a:path w="87314" h="322264">
                <a:moveTo>
                  <a:pt x="87313" y="0"/>
                </a:moveTo>
                <a:lnTo>
                  <a:pt x="0" y="322263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6F51030-955F-0138-1561-1F262957B466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2454275" y="5302250"/>
            <a:ext cx="87313" cy="322264"/>
          </a:xfrm>
          <a:custGeom>
            <a:avLst/>
            <a:gdLst/>
            <a:ahLst/>
            <a:cxnLst/>
            <a:rect l="0" t="0" r="0" b="0"/>
            <a:pathLst>
              <a:path w="87314" h="322264">
                <a:moveTo>
                  <a:pt x="87313" y="0"/>
                </a:moveTo>
                <a:lnTo>
                  <a:pt x="0" y="322263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159F11-C255-1DA3-8FFA-E71000F4241C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2511425" y="5302250"/>
            <a:ext cx="87313" cy="322264"/>
          </a:xfrm>
          <a:custGeom>
            <a:avLst/>
            <a:gdLst/>
            <a:ahLst/>
            <a:cxnLst/>
            <a:rect l="0" t="0" r="0" b="0"/>
            <a:pathLst>
              <a:path w="87314" h="322264">
                <a:moveTo>
                  <a:pt x="87313" y="0"/>
                </a:moveTo>
                <a:lnTo>
                  <a:pt x="0" y="322263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1FF6A77-3547-9C65-FE5D-CC3D19AE4AAC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2511425" y="5697538"/>
            <a:ext cx="87313" cy="322263"/>
          </a:xfrm>
          <a:custGeom>
            <a:avLst/>
            <a:gdLst/>
            <a:ahLst/>
            <a:cxnLst/>
            <a:rect l="0" t="0" r="0" b="0"/>
            <a:pathLst>
              <a:path w="87314" h="322263">
                <a:moveTo>
                  <a:pt x="87313" y="0"/>
                </a:moveTo>
                <a:lnTo>
                  <a:pt x="0" y="322262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472FC8-467A-0197-6289-CA51D05C9A3D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2454275" y="5697538"/>
            <a:ext cx="87313" cy="322263"/>
          </a:xfrm>
          <a:custGeom>
            <a:avLst/>
            <a:gdLst/>
            <a:ahLst/>
            <a:cxnLst/>
            <a:rect l="0" t="0" r="0" b="0"/>
            <a:pathLst>
              <a:path w="87314" h="322263">
                <a:moveTo>
                  <a:pt x="87313" y="0"/>
                </a:moveTo>
                <a:lnTo>
                  <a:pt x="0" y="322262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A6DC3F-9444-83FF-8991-13F1A6428980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3571875" y="2405063"/>
            <a:ext cx="0" cy="310038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E440C6-B2D2-26C5-2BB4-9E1295A12B0D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3568699" y="5462588"/>
            <a:ext cx="1398588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70F39F-48DC-A915-0B36-A1A0D9939A5B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4840288" y="5857875"/>
            <a:ext cx="7397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1CDB16-F6AC-725F-E954-DB2F7F9492E5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 flipH="1">
            <a:off x="5324475" y="5462588"/>
            <a:ext cx="2555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BA438B-435F-6925-EC54-349A19135B5C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 bwMode="auto">
          <a:xfrm flipV="1">
            <a:off x="5580063" y="5462588"/>
            <a:ext cx="0" cy="39528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10BB89E-EECC-A0FB-B14F-859A364BD50D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>
            <a:off x="3546475" y="2293938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EA281D-1179-AE7A-73B7-1BA9B245192A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>
            <a:off x="4060825" y="2689225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86D500-472F-DEA1-4006-0C05C6E4C669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4333875" y="3086100"/>
            <a:ext cx="10160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D2ED3DE-13F3-10AC-6E38-41C62453FD17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4878388" y="5065713"/>
            <a:ext cx="5556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7B383A-EC7D-9F3E-4668-50612EBDDA99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>
            <a:off x="4818063" y="4670425"/>
            <a:ext cx="5556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4DD320-3E86-87DB-918F-B505D8F54985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>
            <a:off x="4727575" y="4273550"/>
            <a:ext cx="69850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82859C-F854-AA32-8DB5-C85C00AB64B1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4635500" y="3878263"/>
            <a:ext cx="71438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20C8C5-4CC5-D615-C467-976BF6EBCC6E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4514850" y="3481388"/>
            <a:ext cx="857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6182F18-6C19-0983-D0AB-31AB53202F06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750888" y="1806575"/>
            <a:ext cx="6254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05F7D332-6E28-45BA-87D8-6FA9B4C24311}" type="datetime'''''''L''''''''''a''''''''''''st'' y''e''''''ar'''''''''''''''">
              <a:rPr lang="en-US" altLang="en-US" sz="1200" smtClean="0"/>
              <a:pPr/>
              <a:t>Last year</a:t>
            </a:fld>
            <a:endParaRPr lang="en-US" sz="120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A9C5A1E-0B67-A28C-0D7E-D1F7AB0C33AB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396875" y="2203450"/>
            <a:ext cx="9794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8055677-7B8F-4E56-A9AF-5A89DEB0AE59}" type="datetime'I''n''iti''''''''''''''a''''''''tiv''e'''' n''a''''m''e'">
              <a:rPr lang="en-US" altLang="en-US" sz="1200" smtClean="0"/>
              <a:pPr/>
              <a:t>Initiative name</a:t>
            </a:fld>
            <a:endParaRPr lang="en-US" sz="120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26AA8FF-A6D9-8078-E71F-917F06897C26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396875" y="2598738"/>
            <a:ext cx="9794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D2A377B-DF26-4952-A132-E7501CD979B9}" type="datetime'I''ni''''t''''''''i''''''''''a''''ti''''v''e n''''am''e'''">
              <a:rPr lang="en-US" altLang="en-US" sz="1200" smtClean="0"/>
              <a:pPr/>
              <a:t>Initiative name</a:t>
            </a:fld>
            <a:endParaRPr lang="en-US" sz="120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346FDE1-7C03-1344-3650-038D943F0899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396875" y="4975225"/>
            <a:ext cx="9794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DD279BF-98C9-41D8-835C-EED0DD32CC61}" type="datetime'''Ini''''tia''tiv''''''e'''' n''''''a''''''''me'''''''">
              <a:rPr lang="en-US" altLang="en-US" sz="1200" smtClean="0"/>
              <a:pPr/>
              <a:t>Initiative name</a:t>
            </a:fld>
            <a:endParaRPr lang="en-US" sz="120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89DF197-978F-1E95-B175-0917806212E0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784225" y="5372100"/>
            <a:ext cx="592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6BC20B3F-FD4D-48E9-B6C6-46811F13202F}" type="datetime'''''''''F''or''''e''''''''''c''''''''''a''''s''''''''''''''t'">
              <a:rPr lang="en-US" altLang="en-US" sz="1200" smtClean="0"/>
              <a:pPr/>
              <a:t>Forecast</a:t>
            </a:fld>
            <a:endParaRPr lang="en-US" sz="120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C72690D-823F-EEDC-D619-447A1EB5F412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895350" y="5767388"/>
            <a:ext cx="4810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EA667E6-A410-4519-B7B8-D9B1F4807B54}" type="datetime'''''''''''B''u''d''''g''''''''''''e''''''''''''''''t'''''">
              <a:rPr lang="en-US" altLang="en-US" sz="1200" smtClean="0"/>
              <a:pPr/>
              <a:t>Budget</a:t>
            </a:fld>
            <a:endParaRPr lang="en-US" sz="120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E68EF22-002B-88E3-1396-A43701A17959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396875" y="4579938"/>
            <a:ext cx="9794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9C31E1E-FB7E-4775-9BF0-739F97776D0E}" type="datetime'I''nit''''''''i''''a''''''ti''v''''e na''''m''''e'''''''''''''">
              <a:rPr lang="en-US" altLang="en-US" sz="1200" smtClean="0"/>
              <a:pPr/>
              <a:t>Initiative name</a:t>
            </a:fld>
            <a:endParaRPr lang="en-US" sz="120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6219600-6254-CACF-93AF-0CBE28125125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396875" y="4183063"/>
            <a:ext cx="9794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D7DD0DC5-D3E9-4D3A-A3DB-508B7F508B5A}" type="datetime'In''''''''''''i''''''''''''ti''''a''t''''iv''e na''''''''me'''">
              <a:rPr lang="en-US" altLang="en-US" sz="1200" smtClean="0"/>
              <a:pPr/>
              <a:t>Initiative name</a:t>
            </a:fld>
            <a:endParaRPr lang="en-US" sz="12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B54B873-B65C-87F6-EBDF-FEDE64EF8F4D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396875" y="3787775"/>
            <a:ext cx="9794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1BB7E89-DA18-4AB2-A6DC-90C87BB98E65}" type="datetime'I''''ni''''''''''tiat''''''''i''v''e'' ''''''''''''''na''me'">
              <a:rPr lang="en-US" altLang="en-US" sz="1200" smtClean="0"/>
              <a:pPr/>
              <a:t>Initiative name</a:t>
            </a:fld>
            <a:endParaRPr lang="en-US" sz="120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C40D30B-87F1-4A7A-9FCB-C5244C7952B5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396875" y="3390900"/>
            <a:ext cx="9794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037CA6F-3FC5-4C89-9E4B-EC68814654C1}" type="datetime'''In''''''i''''''t''''''i''''''''at''i''''''v''e'''' ''n''ame'">
              <a:rPr lang="en-US" altLang="en-US" sz="1200" smtClean="0"/>
              <a:pPr/>
              <a:t>Initiative name</a:t>
            </a:fld>
            <a:endParaRPr lang="en-US" sz="120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7C1801F-6FAC-0200-826C-8617A9448CE3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gray">
          <a:xfrm>
            <a:off x="3597275" y="1806575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824D6358-B43E-4038-9EC8-D6B5BDA9C671}" type="datetime'''''''''''''''''1''''''''''5''0'''''''''''''''''''''''''''''">
              <a:rPr lang="en-US" altLang="en-US" sz="1200" smtClean="0"/>
              <a:pPr/>
              <a:t>150</a:t>
            </a:fld>
            <a:endParaRPr lang="en-US" sz="120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9E9512C-086E-02EA-FB18-B038315475DB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4989513" y="5372100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235A5D5-2E48-4E9D-816F-93D330D24B78}" type="datetime'''''''''''''''''''''''''''''''''''''''''''''''''''1''9''''''6'">
              <a:rPr lang="en-US" altLang="en-US" sz="1200" smtClean="0"/>
              <a:pPr/>
              <a:t>196</a:t>
            </a:fld>
            <a:endParaRPr lang="en-US" sz="12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D199D52-E92F-770E-35F3-FE1AB39D19E0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gray">
          <a:xfrm>
            <a:off x="4505325" y="5767388"/>
            <a:ext cx="296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F85094AD-2B1C-4D8E-948A-9B1157FD33E4}" type="datetime'''''''''''''1''8''''''0'''''''''''''''''''''''''''''''''''''">
              <a:rPr lang="en-US" altLang="en-US" sz="1200" smtClean="0"/>
              <a:pPr/>
              <a:t>180</a:t>
            </a:fld>
            <a:endParaRPr lang="en-US" sz="12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01FBD8E-3ABC-C021-1FEA-A2901B8D3FE8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396875" y="2995613"/>
            <a:ext cx="9794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AEF696E-9580-42A1-BD22-57868FDF87CF}" type="datetime'''''''''In''''''itia''tiv''''''''''''e'' ''''''n''a''me'''''">
              <a:rPr lang="en-US" altLang="en-US" sz="1200" smtClean="0"/>
              <a:pPr/>
              <a:t>Initiative name</a:t>
            </a:fld>
            <a:endParaRPr lang="en-US" sz="120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F94CCBEA-E935-4577-49F6-12A0E07B27B8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2968625" y="5334000"/>
            <a:ext cx="555625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AA1EA01-E3A5-4039-96A1-2FA949A407D8}" type="datetime'+''''''31''''''''%'''''''''''''''''">
              <a:rPr lang="en-US" altLang="en-US" sz="1200" b="1" smtClean="0">
                <a:effectLst/>
              </a:rPr>
              <a:pPr/>
              <a:t>+31%</a:t>
            </a:fld>
            <a:endParaRPr lang="en-US" sz="1200" b="1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FE7DFA4-781A-CC66-A07C-9BC391D4CB6C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auto">
          <a:xfrm>
            <a:off x="5362575" y="5530850"/>
            <a:ext cx="436563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00CE3A5-2416-42B1-92C7-D7DC0FEC39BB}" type="datetime'''''''''''''''''''''''''''+''9''''''''''''''''''%'''''''">
              <a:rPr lang="en-US" altLang="en-US" sz="1200" b="1" smtClean="0">
                <a:effectLst/>
              </a:rPr>
              <a:pPr/>
              <a:t>+9%</a:t>
            </a:fld>
            <a:endParaRPr lang="en-US" sz="1200" b="1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D39624C-8A16-BD7E-E3DB-B7BFD0E5DC89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5322889" y="2101850"/>
            <a:ext cx="3587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6363" rIns="0" bIns="1047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61EA184-575E-4595-8FC6-B005753E7A77}" type="datetime'''''''''''''''''''''''''''0''''.''''''''0''%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F8A0CBD-1959-635F-0465-B0CB4C039221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5322889" y="2495550"/>
            <a:ext cx="3587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6363" rIns="0" bIns="1047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FA30506C-75F3-4209-86A5-6E2CD7EF6563}" type="datetime'0''''''''''''''''''''''''''''''''''''''.''''''0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FEDD985-B1AF-8483-28F6-3E75FBF1F26D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5322889" y="2889250"/>
            <a:ext cx="3587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6363" rIns="0" bIns="1047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B469F13D-193E-4046-8F52-041E8217F286}" type="datetime'0''''''''''''''''.''''''''''''0''''''''''''''''''''''%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1AE20A7-0A93-5AFB-4460-C216ED523FBC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auto">
          <a:xfrm>
            <a:off x="5322889" y="3282950"/>
            <a:ext cx="358775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6363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AB0006A2-244F-48DF-A85E-180B52428AD5}" type="datetime'''''''''''0.''''''''''''''''''''''''0''''''''''''''''%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40AFAFCD-CD3C-BB96-350D-16636C488E3A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5322889" y="3678238"/>
            <a:ext cx="3587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4775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740D6ED2-0C5F-4D15-BFBD-F52E23717888}" type="datetime'''''''''0''''''''''''''''.''''''''''''0%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A89E5F57-65E2-A61A-B8DC-2766559FAB08}"/>
              </a:ext>
            </a:extLst>
          </p:cNvPr>
          <p:cNvSpPr>
            <a:spLocks noGrp="1"/>
          </p:cNvSpPr>
          <p:nvPr>
            <p:custDataLst>
              <p:tags r:id="rId55"/>
            </p:custDataLst>
          </p:nvPr>
        </p:nvSpPr>
        <p:spPr bwMode="auto">
          <a:xfrm>
            <a:off x="5322889" y="4071938"/>
            <a:ext cx="3587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4775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6DA4E8E8-E3A9-496D-A1CF-3055F671D655}" type="datetime'''0''''.0''''''''''''''''''''''''''''''''''''''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E9755CA-5D35-5FF8-BE7E-26DC2E199506}"/>
              </a:ext>
            </a:extLst>
          </p:cNvPr>
          <p:cNvSpPr>
            <a:spLocks noGrp="1"/>
          </p:cNvSpPr>
          <p:nvPr>
            <p:custDataLst>
              <p:tags r:id="rId56"/>
            </p:custDataLst>
          </p:nvPr>
        </p:nvSpPr>
        <p:spPr bwMode="auto">
          <a:xfrm>
            <a:off x="5322889" y="4465638"/>
            <a:ext cx="3587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4775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458269FC-992E-4468-949D-C8D7B2B68F95}" type="datetime'''0''''''''''''''''.0''''''''''''''''%''''''''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3C3B1C7-4E71-CD1F-8F72-4D56D00530C9}"/>
              </a:ext>
            </a:extLst>
          </p:cNvPr>
          <p:cNvSpPr>
            <a:spLocks noGrp="1"/>
          </p:cNvSpPr>
          <p:nvPr>
            <p:custDataLst>
              <p:tags r:id="rId57"/>
            </p:custDataLst>
          </p:nvPr>
        </p:nvSpPr>
        <p:spPr bwMode="auto">
          <a:xfrm>
            <a:off x="5322889" y="4859338"/>
            <a:ext cx="3587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4775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6F314BDB-CE3C-4E63-A56E-AFD6AA7BF00D}" type="datetime'''''''0''''''''''''''''''.''''''0''''''''''''''''''''%'''''">
              <a:rPr lang="en-US" altLang="en-US" sz="1200" smtClean="0"/>
              <a:pPr/>
              <a:t>0.0%</a:t>
            </a:fld>
            <a:endParaRPr lang="en-US" sz="12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B5151FB-978B-4C12-B194-8299D8FD3012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5822950" y="2190750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31C58809-3BBB-4428-BBF1-86D9E65AC8E8}"/>
              </a:ext>
            </a:extLst>
          </p:cNvPr>
          <p:cNvSpPr/>
          <p:nvPr>
            <p:custDataLst>
              <p:tags r:id="rId59"/>
            </p:custDataLst>
          </p:nvPr>
        </p:nvSpPr>
        <p:spPr bwMode="gray">
          <a:xfrm>
            <a:off x="5822950" y="2190750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16CFB13-15FE-58DB-BC29-CFFCF4A2BDE3}"/>
              </a:ext>
            </a:extLst>
          </p:cNvPr>
          <p:cNvSpPr/>
          <p:nvPr>
            <p:custDataLst>
              <p:tags r:id="rId60"/>
            </p:custDataLst>
          </p:nvPr>
        </p:nvSpPr>
        <p:spPr bwMode="auto">
          <a:xfrm>
            <a:off x="5822950" y="2584450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1139A393-EFA6-2833-3292-41914AD1CEEA}"/>
              </a:ext>
            </a:extLst>
          </p:cNvPr>
          <p:cNvSpPr/>
          <p:nvPr>
            <p:custDataLst>
              <p:tags r:id="rId61"/>
            </p:custDataLst>
          </p:nvPr>
        </p:nvSpPr>
        <p:spPr bwMode="gray">
          <a:xfrm>
            <a:off x="5822950" y="2584450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B084564-45CF-52C9-B4F4-6BD9B2FC401C}"/>
              </a:ext>
            </a:extLst>
          </p:cNvPr>
          <p:cNvSpPr/>
          <p:nvPr>
            <p:custDataLst>
              <p:tags r:id="rId62"/>
            </p:custDataLst>
          </p:nvPr>
        </p:nvSpPr>
        <p:spPr bwMode="auto">
          <a:xfrm>
            <a:off x="5822950" y="2978150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DC257AF0-1384-94F4-432D-7F1D163CB81D}"/>
              </a:ext>
            </a:extLst>
          </p:cNvPr>
          <p:cNvSpPr/>
          <p:nvPr>
            <p:custDataLst>
              <p:tags r:id="rId63"/>
            </p:custDataLst>
          </p:nvPr>
        </p:nvSpPr>
        <p:spPr bwMode="gray">
          <a:xfrm>
            <a:off x="5822950" y="2978150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52FEFE3-7D24-CEEA-86C0-9E12FAEDA2CB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5822950" y="3371850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5FE4B638-A601-7D17-2798-2E9672D8351D}"/>
              </a:ext>
            </a:extLst>
          </p:cNvPr>
          <p:cNvSpPr/>
          <p:nvPr>
            <p:custDataLst>
              <p:tags r:id="rId65"/>
            </p:custDataLst>
          </p:nvPr>
        </p:nvSpPr>
        <p:spPr bwMode="gray">
          <a:xfrm>
            <a:off x="5822950" y="3371850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F3F167F-9932-29DD-80C2-C939D7586A25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5822950" y="3767138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7F7407E5-9233-C84C-32CC-93FE17F0AC09}"/>
              </a:ext>
            </a:extLst>
          </p:cNvPr>
          <p:cNvSpPr/>
          <p:nvPr>
            <p:custDataLst>
              <p:tags r:id="rId67"/>
            </p:custDataLst>
          </p:nvPr>
        </p:nvSpPr>
        <p:spPr bwMode="gray">
          <a:xfrm>
            <a:off x="5822950" y="3767138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0EAED63-F04B-91E4-32DE-23DC426E5797}"/>
              </a:ext>
            </a:extLst>
          </p:cNvPr>
          <p:cNvSpPr/>
          <p:nvPr>
            <p:custDataLst>
              <p:tags r:id="rId68"/>
            </p:custDataLst>
          </p:nvPr>
        </p:nvSpPr>
        <p:spPr bwMode="auto">
          <a:xfrm>
            <a:off x="5822950" y="4160838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3A527442-491E-4D44-90A3-E464121E0B29}"/>
              </a:ext>
            </a:extLst>
          </p:cNvPr>
          <p:cNvSpPr/>
          <p:nvPr>
            <p:custDataLst>
              <p:tags r:id="rId69"/>
            </p:custDataLst>
          </p:nvPr>
        </p:nvSpPr>
        <p:spPr bwMode="gray">
          <a:xfrm>
            <a:off x="5822950" y="4160838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8BE4412-A315-0E31-E457-352908F33ADE}"/>
              </a:ext>
            </a:extLst>
          </p:cNvPr>
          <p:cNvSpPr/>
          <p:nvPr>
            <p:custDataLst>
              <p:tags r:id="rId70"/>
            </p:custDataLst>
          </p:nvPr>
        </p:nvSpPr>
        <p:spPr bwMode="auto">
          <a:xfrm>
            <a:off x="5822950" y="4554538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C6BE7C4E-C64B-13CA-884A-F64083FC052D}"/>
              </a:ext>
            </a:extLst>
          </p:cNvPr>
          <p:cNvSpPr/>
          <p:nvPr>
            <p:custDataLst>
              <p:tags r:id="rId71"/>
            </p:custDataLst>
          </p:nvPr>
        </p:nvSpPr>
        <p:spPr bwMode="gray">
          <a:xfrm>
            <a:off x="5822950" y="4554538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DC226CE-2C8B-A479-7C08-C212E234B7A5}"/>
              </a:ext>
            </a:extLst>
          </p:cNvPr>
          <p:cNvSpPr/>
          <p:nvPr>
            <p:custDataLst>
              <p:tags r:id="rId72"/>
            </p:custDataLst>
          </p:nvPr>
        </p:nvSpPr>
        <p:spPr bwMode="auto">
          <a:xfrm>
            <a:off x="5822950" y="4948238"/>
            <a:ext cx="215900" cy="2159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F54875FF-269E-7756-D2ED-45C63E3DC90F}"/>
              </a:ext>
            </a:extLst>
          </p:cNvPr>
          <p:cNvSpPr/>
          <p:nvPr>
            <p:custDataLst>
              <p:tags r:id="rId73"/>
            </p:custDataLst>
          </p:nvPr>
        </p:nvSpPr>
        <p:spPr bwMode="gray">
          <a:xfrm>
            <a:off x="5822950" y="4948238"/>
            <a:ext cx="215900" cy="2159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37D224AC-55BF-62C9-EF08-39F42BCE889E}"/>
              </a:ext>
            </a:extLst>
          </p:cNvPr>
          <p:cNvSpPr>
            <a:spLocks noGrp="1"/>
          </p:cNvSpPr>
          <p:nvPr>
            <p:custDataLst>
              <p:tags r:id="rId74"/>
            </p:custDataLst>
          </p:nvPr>
        </p:nvSpPr>
        <p:spPr bwMode="auto">
          <a:xfrm>
            <a:off x="6178550" y="2101850"/>
            <a:ext cx="197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6363" rIns="0" bIns="1047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Initiative details, description</a:t>
            </a:r>
            <a:endParaRPr lang="en-US" sz="120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E45B30D2-1852-7811-B631-5892471B02FD}"/>
              </a:ext>
            </a:extLst>
          </p:cNvPr>
          <p:cNvSpPr>
            <a:spLocks noGrp="1"/>
          </p:cNvSpPr>
          <p:nvPr>
            <p:custDataLst>
              <p:tags r:id="rId75"/>
            </p:custDataLst>
          </p:nvPr>
        </p:nvSpPr>
        <p:spPr bwMode="auto">
          <a:xfrm>
            <a:off x="6178550" y="2495550"/>
            <a:ext cx="197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6363" rIns="0" bIns="1047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Initiative details, description</a:t>
            </a:r>
            <a:endParaRPr lang="en-US" sz="120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26E14124-D868-6D40-D4FF-90C69495C55B}"/>
              </a:ext>
            </a:extLst>
          </p:cNvPr>
          <p:cNvSpPr>
            <a:spLocks noGrp="1"/>
          </p:cNvSpPr>
          <p:nvPr>
            <p:custDataLst>
              <p:tags r:id="rId76"/>
            </p:custDataLst>
          </p:nvPr>
        </p:nvSpPr>
        <p:spPr bwMode="auto">
          <a:xfrm>
            <a:off x="6178550" y="2889250"/>
            <a:ext cx="197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6363" rIns="0" bIns="104775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Initiative details, description</a:t>
            </a:r>
            <a:endParaRPr lang="en-US" sz="120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AC13317E-9838-FC5F-F8EA-A766630A74C3}"/>
              </a:ext>
            </a:extLst>
          </p:cNvPr>
          <p:cNvSpPr>
            <a:spLocks noGrp="1"/>
          </p:cNvSpPr>
          <p:nvPr>
            <p:custDataLst>
              <p:tags r:id="rId77"/>
            </p:custDataLst>
          </p:nvPr>
        </p:nvSpPr>
        <p:spPr bwMode="auto">
          <a:xfrm>
            <a:off x="6178550" y="3282950"/>
            <a:ext cx="197485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6363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…</a:t>
            </a:r>
            <a:endParaRPr lang="en-US" sz="120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433C6C78-C4FE-F278-0B73-61FD38B31A59}"/>
              </a:ext>
            </a:extLst>
          </p:cNvPr>
          <p:cNvSpPr>
            <a:spLocks noGrp="1"/>
          </p:cNvSpPr>
          <p:nvPr>
            <p:custDataLst>
              <p:tags r:id="rId78"/>
            </p:custDataLst>
          </p:nvPr>
        </p:nvSpPr>
        <p:spPr bwMode="auto">
          <a:xfrm>
            <a:off x="6178550" y="3678238"/>
            <a:ext cx="197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4775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…</a:t>
            </a:r>
            <a:endParaRPr lang="en-US" sz="1200"/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E2515530-AB22-0A26-B3DE-E5FBDEA4E507}"/>
              </a:ext>
            </a:extLst>
          </p:cNvPr>
          <p:cNvSpPr>
            <a:spLocks noGrp="1"/>
          </p:cNvSpPr>
          <p:nvPr>
            <p:custDataLst>
              <p:tags r:id="rId79"/>
            </p:custDataLst>
          </p:nvPr>
        </p:nvSpPr>
        <p:spPr bwMode="auto">
          <a:xfrm>
            <a:off x="6178550" y="4071938"/>
            <a:ext cx="197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4775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…</a:t>
            </a:r>
            <a:endParaRPr lang="en-US" sz="1200"/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8B6181EF-311B-9511-3B79-FDD04017912D}"/>
              </a:ext>
            </a:extLst>
          </p:cNvPr>
          <p:cNvSpPr>
            <a:spLocks noGrp="1"/>
          </p:cNvSpPr>
          <p:nvPr>
            <p:custDataLst>
              <p:tags r:id="rId80"/>
            </p:custDataLst>
          </p:nvPr>
        </p:nvSpPr>
        <p:spPr bwMode="auto">
          <a:xfrm>
            <a:off x="6178550" y="4465638"/>
            <a:ext cx="197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4775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…</a:t>
            </a:r>
            <a:endParaRPr lang="en-US" sz="1200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70BEB137-706B-3CDC-A5BE-D3019EA1D014}"/>
              </a:ext>
            </a:extLst>
          </p:cNvPr>
          <p:cNvSpPr>
            <a:spLocks noGrp="1"/>
          </p:cNvSpPr>
          <p:nvPr>
            <p:custDataLst>
              <p:tags r:id="rId81"/>
            </p:custDataLst>
          </p:nvPr>
        </p:nvSpPr>
        <p:spPr bwMode="auto">
          <a:xfrm>
            <a:off x="6178550" y="4859338"/>
            <a:ext cx="1974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104775" rIns="0" bIns="106363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…</a:t>
            </a:r>
            <a:endParaRPr lang="en-US" sz="1200"/>
          </a:p>
        </p:txBody>
      </p:sp>
      <p:sp>
        <p:nvSpPr>
          <p:cNvPr id="86" name="Rechteck 137">
            <a:extLst>
              <a:ext uri="{FF2B5EF4-FFF2-40B4-BE49-F238E27FC236}">
                <a16:creationId xmlns:a16="http://schemas.microsoft.com/office/drawing/2014/main" id="{0783CE83-D7F1-76F3-6B4D-96CE3346DFEF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87" name="tc_columnheader">
            <a:extLst>
              <a:ext uri="{FF2B5EF4-FFF2-40B4-BE49-F238E27FC236}">
                <a16:creationId xmlns:a16="http://schemas.microsoft.com/office/drawing/2014/main" id="{933819B4-2D1C-AF2D-8E6F-A904F2430C4A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88" name="tc_columnhead">
              <a:extLst>
                <a:ext uri="{FF2B5EF4-FFF2-40B4-BE49-F238E27FC236}">
                  <a16:creationId xmlns:a16="http://schemas.microsoft.com/office/drawing/2014/main" id="{2427E081-5583-D5BE-6023-E8CC295C5627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89" name="tc_columnheadline">
              <a:extLst>
                <a:ext uri="{FF2B5EF4-FFF2-40B4-BE49-F238E27FC236}">
                  <a16:creationId xmlns:a16="http://schemas.microsoft.com/office/drawing/2014/main" id="{22A04BF6-9CD0-F044-C06E-EC6C008DDA82}"/>
                </a:ext>
              </a:extLst>
            </p:cNvPr>
            <p:cNvCxnSpPr>
              <a:cxnSpLocks/>
              <a:stCxn id="88" idx="4"/>
              <a:endCxn id="88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975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1ADDD-C18E-4E8C-C56A-AD5C20095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331DC9D-E9DE-47BA-B2A5-6A38FBD349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75462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3" imgW="606" imgH="608" progId="TCLayout.ActiveDocument.1">
                  <p:embed/>
                </p:oleObj>
              </mc:Choice>
              <mc:Fallback>
                <p:oleObj name="think-cell Slide" r:id="rId73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31DC9D-E9DE-47BA-B2A5-6A38FBD349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063E8F7C-BDCF-98F7-9EC9-B46F8805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314976" cy="387798"/>
          </a:xfrm>
        </p:spPr>
        <p:txBody>
          <a:bodyPr vert="horz"/>
          <a:lstStyle/>
          <a:p>
            <a:r>
              <a:rPr lang="en-US" spc="-30" dirty="0">
                <a:solidFill>
                  <a:srgbClr val="000000"/>
                </a:solidFill>
              </a:rPr>
              <a:t>Cash flow bridge</a:t>
            </a:r>
            <a:r>
              <a:rPr lang="en-US" spc="-30" dirty="0"/>
              <a:t> </a:t>
            </a:r>
            <a:endParaRPr lang="en-US" dirty="0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27CB2C44-55F7-C994-6851-65ABF5DC73B1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A65A28AD-950A-4108-5D9E-864FA3E63194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03FD1B02-6F8D-158A-16B2-BCD158476913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430EB5-632C-C6B8-E510-A00636E227F4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5383213" y="323691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2B4F60-68C7-40A8-986C-6BB4D14F9C89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665163" y="2859088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952078-69F1-4AE5-7B19-5DE0302E75DE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1003300" y="483711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D01026-27E0-31B6-E2F8-334E02CA65C0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1339850" y="5026025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33AA29-EF42-8A55-0A59-CE69471B0608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1676400" y="5026025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5E45CB-9E97-6BBA-6AEE-882182F0148C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2012950" y="483711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7ED91-8C4F-95FD-26E8-7B2328CF15D5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2351088" y="4460875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09FF35-23E0-7036-0EFA-59B790FFC59E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2687638" y="3989388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B7134A-D509-322D-E27E-8A8F9EA4B3B4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3024188" y="4178300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8273B2-7F47-878C-D681-2F3040025A9E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3360738" y="427196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AC04D6-099C-2D64-25DF-D0575EE1FEBD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3698875" y="436721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1D07DA-073A-3445-1F48-045D884B8BC3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4035425" y="436721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1AAB86-BD09-2D3D-1862-FBC19AEED28A}"/>
              </a:ext>
            </a:extLst>
          </p:cNvPr>
          <p:cNvCxnSpPr/>
          <p:nvPr>
            <p:custDataLst>
              <p:tags r:id="rId14"/>
            </p:custDataLst>
          </p:nvPr>
        </p:nvCxnSpPr>
        <p:spPr bwMode="auto">
          <a:xfrm>
            <a:off x="4371975" y="4084638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6A0819-4003-10AA-DD45-6354CC97DB90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4708525" y="3424238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F00C1E-CC3C-E286-123F-F594EAC421AB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5046663" y="323691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97D95E-1168-22EA-5F0D-DA0C18209137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5719763" y="3519488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CF2274-F55B-5B06-13A8-42EEE2D496C1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6056313" y="3424238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86D6AE-A2E5-F24E-968B-9FB8AA404F64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6394450" y="314166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CC027E-736A-042A-115F-4B27B89240DE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>
            <a:off x="6731000" y="2576513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AD7CAA-D91F-1A5A-4FB6-9B021B7585C9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7067550" y="2389188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35276E-5D4B-D1B2-C85F-E2D931066346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7404100" y="2293938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05769C-0272-A757-8759-F30C9D33F546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7742238" y="2200275"/>
            <a:ext cx="149225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9" name="Chart 78">
            <a:extLst>
              <a:ext uri="{FF2B5EF4-FFF2-40B4-BE49-F238E27FC236}">
                <a16:creationId xmlns:a16="http://schemas.microsoft.com/office/drawing/2014/main" id="{F1B32D56-F11C-5257-7471-2507CC336814}"/>
              </a:ext>
            </a:extLst>
          </p:cNvPr>
          <p:cNvGraphicFramePr/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116947570"/>
              </p:ext>
            </p:extLst>
          </p:nvPr>
        </p:nvGraphicFramePr>
        <p:xfrm>
          <a:off x="320675" y="1817688"/>
          <a:ext cx="791527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0AB6A4B9-8B95-A6C6-85D8-E36E48502964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4525963" y="3689350"/>
            <a:ext cx="177800" cy="349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365E31-46B7-F1D7-3AE9-1BF54892BC8A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819150" y="3689350"/>
            <a:ext cx="179388" cy="349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400" err="1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05262E-972F-3451-27D1-8AF2B2D706DE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 flipV="1">
            <a:off x="1582738" y="3500438"/>
            <a:ext cx="0" cy="168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E3782C-63C6-363C-15C7-9EA6914A94AF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>
            <a:off x="1582738" y="3500438"/>
            <a:ext cx="23590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6DC30A0-8AA7-DF78-00A4-F392357DC82C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3941763" y="3500438"/>
            <a:ext cx="0" cy="168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B0DAAE-235B-37DE-5C46-92ED1D9C3D57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flipV="1">
            <a:off x="5289550" y="1801812"/>
            <a:ext cx="0" cy="11890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6AEECB-48A7-BBB3-99EE-211AB37EF87D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>
            <a:off x="5289550" y="1801813"/>
            <a:ext cx="269557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B0E66C-89C5-D035-9510-2BE90C49D0CA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7985125" y="1801813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6FC9CB7B-9B15-DC56-A4DA-808D6AACF676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6546850" y="5284788"/>
            <a:ext cx="18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B50E266-4657-4D14-9777-BD39A94CA737}" type="datetime'''Ch''''''''''''an''''''g''''e'''''''''''''' ''1''''''''5'">
              <a:rPr lang="en-US" altLang="en-US" sz="1200" smtClean="0"/>
              <a:pPr/>
              <a:t>Change 15</a:t>
            </a:fld>
            <a:endParaRPr lang="en-US" sz="120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AC441E1-E96A-E5B2-B1E2-3C1064B63593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6883400" y="5284788"/>
            <a:ext cx="18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3AF5EA02-FDAD-4E93-AADA-87084326795E}" type="datetime'C''''''''ha''''ng''e'''''''' ''''''1''''6'''''">
              <a:rPr lang="en-US" altLang="en-US" sz="1200" smtClean="0"/>
              <a:pPr/>
              <a:t>Change 16</a:t>
            </a:fld>
            <a:endParaRPr lang="en-US" sz="120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7437B26F-D82D-D97D-A5E8-05560C3468E8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gray">
          <a:xfrm>
            <a:off x="7246938" y="225107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1CF8848-E78D-45C3-9C61-149974FEEAD7}" type="datetime'''''1'''''''''''''''">
              <a:rPr lang="en-US" altLang="en-US" sz="1200" smtClean="0">
                <a:effectLst/>
              </a:rPr>
              <a:pPr/>
              <a:t>1</a:t>
            </a:fld>
            <a:endParaRPr lang="en-US" sz="120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0D0B7AC-BE45-639E-BD2B-9584C23B8378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1828800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8F2C94C-7C56-499E-B223-522195596B33}" type="datetime'C''''''''''''''''''h''''''a''''''n''''g''''e ''''''''3'''''''">
              <a:rPr lang="en-US" altLang="en-US" sz="1200" smtClean="0"/>
              <a:pPr/>
              <a:t>Change 3</a:t>
            </a:fld>
            <a:endParaRPr lang="en-US" sz="120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1C40532-633F-E0F9-20E2-581925F414DE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7583488" y="215582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43AD47D-F458-4B0A-ACFD-6877489B4B2B}" type="datetime'''''''''''''''''''''''''''''''''''''''''''''''1'''''">
              <a:rPr lang="en-US" altLang="en-US" sz="1200" smtClean="0">
                <a:effectLst/>
              </a:rPr>
              <a:pPr/>
              <a:t>1</a:t>
            </a:fld>
            <a:endParaRPr lang="en-US" sz="120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9CE8C76-836E-4822-5318-AEEA4896E846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7556500" y="5284788"/>
            <a:ext cx="18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5665DC0-C929-4558-92C6-484E60605BAB}" type="datetime'''''C''''''''''ha''''n''g''''''e'''''''''''' 1''''8'''''''''''">
              <a:rPr lang="en-US" altLang="en-US" sz="1200" smtClean="0"/>
              <a:pPr/>
              <a:t>Change 18</a:t>
            </a:fld>
            <a:endParaRPr lang="en-US" sz="120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14849501-03A9-0419-2D78-A7AED7E78590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7894638" y="5284788"/>
            <a:ext cx="1825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46623A6-F431-44FF-8300-8E126BD49B1B}" type="datetime'''''''''''E''''''''''''''''''''''n''d'">
              <a:rPr lang="en-US" altLang="en-US" sz="1200" b="1" smtClean="0"/>
              <a:pPr/>
              <a:t>End</a:t>
            </a:fld>
            <a:endParaRPr lang="en-US" sz="1200" b="1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7253270-17AC-3828-AA38-514D821E7628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481013" y="5284787"/>
            <a:ext cx="182563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1B76539-9896-41FA-826F-66DBBC46F3A4}" type="datetime'''''''''''''''St''ar''''''t'''''''' '''''''''">
              <a:rPr lang="en-US" altLang="en-US" sz="1200" b="1" smtClean="0"/>
              <a:pPr/>
              <a:t>Start </a:t>
            </a:fld>
            <a:endParaRPr lang="en-US" sz="1200" b="1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ACCA6FD-C2DA-4341-F2D6-AF509D7056CE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gray">
          <a:xfrm>
            <a:off x="801688" y="3757613"/>
            <a:ext cx="2127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C84CF66-0263-4D10-B745-08B52826C6FF}" type="datetime'2''''''1'''''''''''''''''''''''''''''''''''">
              <a:rPr lang="en-US" altLang="en-US" sz="1200" smtClean="0"/>
              <a:pPr/>
              <a:t>21</a:t>
            </a:fld>
            <a:endParaRPr lang="en-US" sz="120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AFB1CB0-A3C1-A89D-E299-3D09733FF476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817563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94C8BE4-BCE2-4BFC-8D9D-9BDD493108CD}" type="datetime'C''''''''''''''h''''a''''''''n''''g''e'''''''''' ''1'''''">
              <a:rPr lang="en-US" altLang="en-US" sz="1200" smtClean="0"/>
              <a:pPr/>
              <a:t>Change 1</a:t>
            </a:fld>
            <a:endParaRPr lang="en-US" sz="120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C64EABC-425B-6A00-ACBF-39DC9DAEC3EB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1182688" y="4840288"/>
            <a:ext cx="128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A4DE3EF-6F9D-4FED-B2F8-247BB5474E8B}" type="datetime'''''''''''''''2'''''''''''''''''''''''''">
              <a:rPr lang="en-US" altLang="en-US" sz="1200" smtClean="0"/>
              <a:pPr/>
              <a:t>2</a:t>
            </a:fld>
            <a:endParaRPr lang="en-US" sz="120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D9B5534-4CCC-718E-0529-9CB9DF157171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1155700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72A6B41-BB40-47D2-B03A-E920EE71B0F7}" type="datetime'''''''''''''''''''C''''''''''''h''''''''a''n''''g''e'' ''2'''">
              <a:rPr lang="en-US" altLang="en-US" sz="1200" smtClean="0"/>
              <a:pPr/>
              <a:t>Change 2</a:t>
            </a:fld>
            <a:endParaRPr lang="en-US" sz="120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4FC9951-C4CE-F820-A2D0-7857FE43370B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1492250" y="5284787"/>
            <a:ext cx="18256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DBCCE83-7C06-4816-B719-AA226F537968}" type="datetime'''''''''''''''Sub''''''''to''t''a''''''''''''l'''''''''''">
              <a:rPr lang="en-US" altLang="en-US" sz="1200" b="1" smtClean="0"/>
              <a:pPr/>
              <a:t>Subtotal</a:t>
            </a:fld>
            <a:endParaRPr lang="en-US" sz="1200" b="1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C0FA7D2-3F10-4F4C-C46E-F95FD47C77A9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gray">
          <a:xfrm>
            <a:off x="1855788" y="4840288"/>
            <a:ext cx="128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EF268F3-8FF1-4378-93EE-B922F2561F1B}" type="datetime'''''2'''''''''''''''''''''''''''''''''''''''''''''''''''">
              <a:rPr lang="en-US" altLang="en-US" sz="1200" smtClean="0"/>
              <a:pPr/>
              <a:t>2</a:t>
            </a:fld>
            <a:endParaRPr lang="en-US" sz="120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340509D-1362-651D-2E7F-E4DA212494EB}"/>
              </a:ext>
            </a:extLst>
          </p:cNvPr>
          <p:cNvSpPr>
            <a:spLocks noGrp="1"/>
          </p:cNvSpPr>
          <p:nvPr>
            <p:custDataLst>
              <p:tags r:id="rId47"/>
            </p:custDataLst>
          </p:nvPr>
        </p:nvSpPr>
        <p:spPr bwMode="gray">
          <a:xfrm>
            <a:off x="2192338" y="4557713"/>
            <a:ext cx="128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B859A06-24FB-41DB-92D4-86A1923223CD}" type="datetime'''''''4'''''''''''''''''''''''">
              <a:rPr lang="en-US" altLang="en-US" sz="1200" smtClean="0"/>
              <a:pPr/>
              <a:t>4</a:t>
            </a:fld>
            <a:endParaRPr lang="en-US" sz="120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C8F63AA-A388-1892-A49E-2389BBAD4C07}"/>
              </a:ext>
            </a:extLst>
          </p:cNvPr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2165350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1173DD4-11BE-4DA6-9EB8-CB4084DC5D0A}" type="datetime'''''''''''C''h''''a''''''''''''''''''n''''''g''''e'' ''4'">
              <a:rPr lang="en-US" altLang="en-US" sz="1200" smtClean="0"/>
              <a:pPr/>
              <a:t>Change 4</a:t>
            </a:fld>
            <a:endParaRPr lang="en-US" sz="120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FD5E8AD-1507-70FA-E8E2-00426A864A77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2530475" y="4133850"/>
            <a:ext cx="128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65F096C-4D32-4FAE-993A-1D90BF853D67}" type="datetime'''''''''''''''''''5'''''''''''''">
              <a:rPr lang="en-US" altLang="en-US" sz="1200" smtClean="0"/>
              <a:pPr/>
              <a:t>5</a:t>
            </a:fld>
            <a:endParaRPr lang="en-US" sz="120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BDFBBA5-1F0D-BFDD-630C-1CAC179FE6D4}"/>
              </a:ext>
            </a:extLst>
          </p:cNvPr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2503488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8903743-F073-4CB2-A4BC-D5650E70DF74}" type="datetime'C''h''''''a''''''''''n''''''''''''''''''g''e ''5'''''">
              <a:rPr lang="en-US" altLang="en-US" sz="1200" smtClean="0"/>
              <a:pPr/>
              <a:t>Change 5</a:t>
            </a:fld>
            <a:endParaRPr lang="en-US" sz="120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23D191B4-62CE-2E6C-08CC-90993EE50389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gray">
          <a:xfrm>
            <a:off x="2867025" y="3992563"/>
            <a:ext cx="128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34BA639-38D3-4D1D-A648-1431B5335448}" type="datetime'''''2'''''''''''''''''">
              <a:rPr lang="en-US" altLang="en-US" sz="1200" smtClean="0"/>
              <a:pPr/>
              <a:t>2</a:t>
            </a:fld>
            <a:endParaRPr lang="en-US" sz="120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D7BE557-6A9B-B577-6EFC-75B04E4FC33D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2840038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50312282-64DE-48DE-95CE-59851871B245}" type="datetime'''''''C''''h''''''''''''''a''''''''n''''''g''''''e ''''6'''''">
              <a:rPr lang="en-US" altLang="en-US" sz="1200" smtClean="0"/>
              <a:pPr/>
              <a:t>Change 6</a:t>
            </a:fld>
            <a:endParaRPr lang="en-US" sz="120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A016ABD0-2C32-7022-849C-49FD58B64655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gray">
          <a:xfrm>
            <a:off x="3203575" y="4133850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4540495-83D9-482A-ABDB-C1CF0F140365}" type="datetime'''''''''1'''''''''''''''''''''''''''">
              <a:rPr lang="en-US" altLang="en-US" sz="1200" smtClean="0">
                <a:effectLst/>
              </a:rPr>
              <a:pPr/>
              <a:t>1</a:t>
            </a:fld>
            <a:endParaRPr lang="en-US" sz="120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8D2A13E-3E64-6319-F652-6D89347FE274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3176588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5126A4D6-D631-47A1-8544-3B84606792E9}" type="datetime'''C''''h''an''''''g''''''''e'' ''''7'''''''''''''">
              <a:rPr lang="en-US" altLang="en-US" sz="1200" smtClean="0"/>
              <a:pPr/>
              <a:t>Change 7</a:t>
            </a:fld>
            <a:endParaRPr lang="en-US" sz="120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2F8A1A7-A749-BD5F-766F-1C7329245C48}"/>
              </a:ext>
            </a:extLst>
          </p:cNvPr>
          <p:cNvSpPr>
            <a:spLocks noGrp="1"/>
          </p:cNvSpPr>
          <p:nvPr>
            <p:custDataLst>
              <p:tags r:id="rId55"/>
            </p:custDataLst>
          </p:nvPr>
        </p:nvSpPr>
        <p:spPr bwMode="gray">
          <a:xfrm>
            <a:off x="3540125" y="4229100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AB15305-42D0-4E45-A6C4-3AB0229D239A}" type="datetime'1'''''''''''''''''''''''''''''''''''">
              <a:rPr lang="en-US" altLang="en-US" sz="1200" smtClean="0">
                <a:effectLst/>
              </a:rPr>
              <a:pPr/>
              <a:t>1</a:t>
            </a:fld>
            <a:endParaRPr lang="en-US" sz="120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83582B4-BCE8-6801-D43F-1AAC9DE4EEED}"/>
              </a:ext>
            </a:extLst>
          </p:cNvPr>
          <p:cNvSpPr>
            <a:spLocks noGrp="1"/>
          </p:cNvSpPr>
          <p:nvPr>
            <p:custDataLst>
              <p:tags r:id="rId56"/>
            </p:custDataLst>
          </p:nvPr>
        </p:nvSpPr>
        <p:spPr bwMode="auto">
          <a:xfrm>
            <a:off x="3513138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814EBC6-03C8-4330-A01B-E0DD9D70B732}" type="datetime'Ch''''''''''''a''''''''''''''''''''n''''ge'''''''' ''''8'''''">
              <a:rPr lang="en-US" altLang="en-US" sz="1200" smtClean="0"/>
              <a:pPr/>
              <a:t>Change 8</a:t>
            </a:fld>
            <a:endParaRPr lang="en-US" sz="120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4ECAFA1-A519-71F8-DA8E-53EF48255FDF}"/>
              </a:ext>
            </a:extLst>
          </p:cNvPr>
          <p:cNvSpPr>
            <a:spLocks noGrp="1"/>
          </p:cNvSpPr>
          <p:nvPr>
            <p:custDataLst>
              <p:tags r:id="rId57"/>
            </p:custDataLst>
          </p:nvPr>
        </p:nvSpPr>
        <p:spPr bwMode="auto">
          <a:xfrm>
            <a:off x="3851275" y="5284787"/>
            <a:ext cx="18256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BBA9FEFF-2F1A-4BC1-94EA-475E6792A71C}" type="datetime'''''''Subt''''''''''''''''''''''''''''''''''''''''''otal'''">
              <a:rPr lang="en-US" altLang="en-US" sz="1200" b="1" smtClean="0"/>
              <a:pPr/>
              <a:t>Subtotal</a:t>
            </a:fld>
            <a:endParaRPr lang="en-US" sz="1200" b="1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37C2A724-CFA5-4D7A-5C9D-713B08FD4608}"/>
              </a:ext>
            </a:extLst>
          </p:cNvPr>
          <p:cNvSpPr>
            <a:spLocks noGrp="1"/>
          </p:cNvSpPr>
          <p:nvPr>
            <p:custDataLst>
              <p:tags r:id="rId58"/>
            </p:custDataLst>
          </p:nvPr>
        </p:nvSpPr>
        <p:spPr bwMode="gray">
          <a:xfrm>
            <a:off x="4214813" y="4135438"/>
            <a:ext cx="128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5595DD6-CCF8-4B1B-A342-9205378A292D}" type="datetime'''''''''''''''''''''''''''3'''">
              <a:rPr lang="en-US" altLang="en-US" sz="1200" smtClean="0"/>
              <a:pPr/>
              <a:t>3</a:t>
            </a:fld>
            <a:endParaRPr lang="en-US" sz="120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888203B8-EF4E-2869-B9EA-069D22BCAB01}"/>
              </a:ext>
            </a:extLst>
          </p:cNvPr>
          <p:cNvSpPr>
            <a:spLocks noGrp="1"/>
          </p:cNvSpPr>
          <p:nvPr>
            <p:custDataLst>
              <p:tags r:id="rId59"/>
            </p:custDataLst>
          </p:nvPr>
        </p:nvSpPr>
        <p:spPr bwMode="auto">
          <a:xfrm>
            <a:off x="4187825" y="5284788"/>
            <a:ext cx="1825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0A78710-38E6-49F6-B090-D8AD4F579500}" type="datetime'''''''''''''''C''''''''''''h''''an''g''e ''''9'''''''''''''">
              <a:rPr lang="en-US" altLang="en-US" sz="1200" smtClean="0"/>
              <a:pPr/>
              <a:t>Change 9</a:t>
            </a:fld>
            <a:endParaRPr lang="en-US" sz="120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D3305DA-A14B-A520-3066-A4D4312401CD}"/>
              </a:ext>
            </a:extLst>
          </p:cNvPr>
          <p:cNvSpPr>
            <a:spLocks noGrp="1"/>
          </p:cNvSpPr>
          <p:nvPr>
            <p:custDataLst>
              <p:tags r:id="rId60"/>
            </p:custDataLst>
          </p:nvPr>
        </p:nvSpPr>
        <p:spPr bwMode="auto">
          <a:xfrm>
            <a:off x="7219950" y="5284788"/>
            <a:ext cx="18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045F75E-C376-4C01-AF63-770198198BF0}" type="datetime'''''''''C''h''a''''ng''''''''''''''''''''e ''1''''''7'">
              <a:rPr lang="en-US" altLang="en-US" sz="1200" smtClean="0"/>
              <a:pPr/>
              <a:t>Change 17</a:t>
            </a:fld>
            <a:endParaRPr lang="en-US" sz="120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9860EC53-3707-2D64-F7FA-79BED6EEBB0E}"/>
              </a:ext>
            </a:extLst>
          </p:cNvPr>
          <p:cNvSpPr>
            <a:spLocks noGrp="1"/>
          </p:cNvSpPr>
          <p:nvPr>
            <p:custDataLst>
              <p:tags r:id="rId61"/>
            </p:custDataLst>
          </p:nvPr>
        </p:nvSpPr>
        <p:spPr bwMode="gray">
          <a:xfrm>
            <a:off x="4551363" y="3663950"/>
            <a:ext cx="1285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DA5F2E6-1850-46C3-9B09-353948EEA355}" type="datetime'''''''''''''''''''''''''''7'''''''''''''''''''''''''''''">
              <a:rPr lang="en-US" altLang="en-US" sz="1200" smtClean="0"/>
              <a:pPr/>
              <a:t>7</a:t>
            </a:fld>
            <a:endParaRPr lang="en-US" sz="120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917ACA2-B578-152E-480D-872E2CF2F3B1}"/>
              </a:ext>
            </a:extLst>
          </p:cNvPr>
          <p:cNvSpPr>
            <a:spLocks noGrp="1"/>
          </p:cNvSpPr>
          <p:nvPr>
            <p:custDataLst>
              <p:tags r:id="rId62"/>
            </p:custDataLst>
          </p:nvPr>
        </p:nvSpPr>
        <p:spPr bwMode="auto">
          <a:xfrm>
            <a:off x="4524375" y="5284788"/>
            <a:ext cx="18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9EFDC93F-CF09-48E7-B361-8DCC19C4DAB3}" type="datetime'''''''''''''''C''''''''''ha''''n''''ge'' ''''1''''''''''''0'''">
              <a:rPr lang="en-US" altLang="en-US" sz="1200" smtClean="0"/>
              <a:pPr/>
              <a:t>Change 10</a:t>
            </a:fld>
            <a:endParaRPr lang="en-US" sz="120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31527F98-9272-A4B1-E8C4-DA3E249FF509}"/>
              </a:ext>
            </a:extLst>
          </p:cNvPr>
          <p:cNvSpPr>
            <a:spLocks noGrp="1"/>
          </p:cNvSpPr>
          <p:nvPr>
            <p:custDataLst>
              <p:tags r:id="rId63"/>
            </p:custDataLst>
          </p:nvPr>
        </p:nvSpPr>
        <p:spPr bwMode="auto">
          <a:xfrm>
            <a:off x="4860925" y="5284788"/>
            <a:ext cx="1825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60EFA852-557C-479F-A310-D602EF473155}" type="datetime'C''''''''h''''''''''a''n''''ge ''''''''''1''''1'">
              <a:rPr lang="en-US" altLang="en-US" sz="1200" smtClean="0"/>
              <a:pPr/>
              <a:t>Change 11</a:t>
            </a:fld>
            <a:endParaRPr lang="en-US" sz="120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1769F18-18AE-4497-5632-FD0590D7EC27}"/>
              </a:ext>
            </a:extLst>
          </p:cNvPr>
          <p:cNvSpPr>
            <a:spLocks noGrp="1"/>
          </p:cNvSpPr>
          <p:nvPr>
            <p:custDataLst>
              <p:tags r:id="rId64"/>
            </p:custDataLst>
          </p:nvPr>
        </p:nvSpPr>
        <p:spPr bwMode="auto">
          <a:xfrm>
            <a:off x="5199063" y="5284787"/>
            <a:ext cx="18256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B124E369-0ECD-4209-80F4-7D0BA801EEF2}" type="datetime'''''''''Su''''''''''b''t''''''''''ot''al'">
              <a:rPr lang="en-US" altLang="en-US" sz="1200" b="1" smtClean="0"/>
              <a:pPr/>
              <a:t>Subtotal</a:t>
            </a:fld>
            <a:endParaRPr lang="en-US" sz="1200" b="1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75DE1B2C-28FF-F9AC-9341-7C14EBB3D303}"/>
              </a:ext>
            </a:extLst>
          </p:cNvPr>
          <p:cNvSpPr>
            <a:spLocks noGrp="1"/>
          </p:cNvSpPr>
          <p:nvPr>
            <p:custDataLst>
              <p:tags r:id="rId65"/>
            </p:custDataLst>
          </p:nvPr>
        </p:nvSpPr>
        <p:spPr bwMode="auto">
          <a:xfrm>
            <a:off x="5535613" y="5284788"/>
            <a:ext cx="18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D6C9CB88-5E17-4580-9C16-E877F53A0D56}" type="datetime'''''''''C''''h''''''''''''''''''''a''''n''ge 1''''2'''''''''''">
              <a:rPr lang="en-US" altLang="en-US" sz="1200" smtClean="0"/>
              <a:pPr/>
              <a:t>Change 12</a:t>
            </a:fld>
            <a:endParaRPr lang="en-US" sz="120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18BEE972-7867-CDBC-F46B-3CCC73165781}"/>
              </a:ext>
            </a:extLst>
          </p:cNvPr>
          <p:cNvSpPr>
            <a:spLocks noGrp="1"/>
          </p:cNvSpPr>
          <p:nvPr>
            <p:custDataLst>
              <p:tags r:id="rId66"/>
            </p:custDataLst>
          </p:nvPr>
        </p:nvSpPr>
        <p:spPr bwMode="gray">
          <a:xfrm>
            <a:off x="5899150" y="338137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7008DBC-6F39-44BB-B425-FB32E292420C}" type="datetime'''''''''1'''''''''">
              <a:rPr lang="en-US" altLang="en-US" sz="1200" smtClean="0">
                <a:effectLst/>
              </a:rPr>
              <a:pPr/>
              <a:t>1</a:t>
            </a:fld>
            <a:endParaRPr lang="en-US" sz="120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78D91350-C08A-86D1-B4A0-C4462070EB54}"/>
              </a:ext>
            </a:extLst>
          </p:cNvPr>
          <p:cNvSpPr>
            <a:spLocks noGrp="1"/>
          </p:cNvSpPr>
          <p:nvPr>
            <p:custDataLst>
              <p:tags r:id="rId67"/>
            </p:custDataLst>
          </p:nvPr>
        </p:nvSpPr>
        <p:spPr bwMode="auto">
          <a:xfrm>
            <a:off x="5872163" y="5284788"/>
            <a:ext cx="18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D892CEE-67B3-47B5-9F5F-1A5CFBC79AC2}" type="datetime'''''''''''C''''''''''h''''a''''''''''''''n''''ge'' ''''13'''">
              <a:rPr lang="en-US" altLang="en-US" sz="1200" smtClean="0"/>
              <a:pPr/>
              <a:t>Change 13</a:t>
            </a:fld>
            <a:endParaRPr lang="en-US" sz="120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473DE72F-64DB-4E96-2840-C414C6B4AB58}"/>
              </a:ext>
            </a:extLst>
          </p:cNvPr>
          <p:cNvSpPr>
            <a:spLocks noGrp="1"/>
          </p:cNvSpPr>
          <p:nvPr>
            <p:custDataLst>
              <p:tags r:id="rId68"/>
            </p:custDataLst>
          </p:nvPr>
        </p:nvSpPr>
        <p:spPr bwMode="auto">
          <a:xfrm>
            <a:off x="6208713" y="5284788"/>
            <a:ext cx="182563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vert270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B6C0903-FA84-4DF3-8D71-1C30A53A9213}" type="datetime'''''''''Cha''''n''''''''''''g''''''''''''''e'''''' ''1''''4'">
              <a:rPr lang="en-US" altLang="en-US" sz="1200" smtClean="0"/>
              <a:pPr/>
              <a:t>Change 14</a:t>
            </a:fld>
            <a:endParaRPr lang="en-US" sz="120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85A93467-6A19-3520-FDAD-CC92881CC957}"/>
              </a:ext>
            </a:extLst>
          </p:cNvPr>
          <p:cNvSpPr>
            <a:spLocks noGrp="1"/>
          </p:cNvSpPr>
          <p:nvPr>
            <p:custDataLst>
              <p:tags r:id="rId69"/>
            </p:custDataLst>
          </p:nvPr>
        </p:nvSpPr>
        <p:spPr bwMode="auto">
          <a:xfrm>
            <a:off x="2511425" y="3371850"/>
            <a:ext cx="501650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84122F7-429D-4F48-9811-16160E090F75}" type="datetime'''''''''''-''5''0''''''''''''%'''''''''''''''''''''''''''">
              <a:rPr lang="en-US" altLang="en-US" sz="1200" b="1" smtClean="0">
                <a:effectLst/>
              </a:rPr>
              <a:pPr/>
              <a:t>-50%</a:t>
            </a:fld>
            <a:endParaRPr lang="en-US" sz="1200" b="1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E6AFA6A0-C7C7-8C4B-7352-8396BED95669}"/>
              </a:ext>
            </a:extLst>
          </p:cNvPr>
          <p:cNvSpPr>
            <a:spLocks noGrp="1"/>
          </p:cNvSpPr>
          <p:nvPr>
            <p:custDataLst>
              <p:tags r:id="rId70"/>
            </p:custDataLst>
          </p:nvPr>
        </p:nvSpPr>
        <p:spPr bwMode="auto">
          <a:xfrm>
            <a:off x="6300788" y="1673225"/>
            <a:ext cx="674688" cy="258763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9F009E42-34D4-450B-B540-939A32572137}" type="datetime'''+''''''''''''''''2''''''2''''''0%'''''''''">
              <a:rPr lang="en-US" altLang="en-US" sz="1200" b="1" smtClean="0">
                <a:effectLst/>
              </a:rPr>
              <a:pPr/>
              <a:t>+220%</a:t>
            </a:fld>
            <a:endParaRPr lang="en-US" sz="1200" b="1"/>
          </a:p>
        </p:txBody>
      </p:sp>
      <p:sp>
        <p:nvSpPr>
          <p:cNvPr id="76" name="Speech Bubble: Rectangle 75">
            <a:extLst>
              <a:ext uri="{FF2B5EF4-FFF2-40B4-BE49-F238E27FC236}">
                <a16:creationId xmlns:a16="http://schemas.microsoft.com/office/drawing/2014/main" id="{F61B6B04-F2C0-4D10-F9F1-71F081C893FB}"/>
              </a:ext>
            </a:extLst>
          </p:cNvPr>
          <p:cNvSpPr/>
          <p:nvPr/>
        </p:nvSpPr>
        <p:spPr>
          <a:xfrm>
            <a:off x="1737041" y="1696882"/>
            <a:ext cx="1348740" cy="705801"/>
          </a:xfrm>
          <a:prstGeom prst="wedgeRectCallout">
            <a:avLst>
              <a:gd name="adj1" fmla="val 23046"/>
              <a:gd name="adj2" fmla="val 152694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77" name="Speech Bubble: Rectangle 76">
            <a:extLst>
              <a:ext uri="{FF2B5EF4-FFF2-40B4-BE49-F238E27FC236}">
                <a16:creationId xmlns:a16="http://schemas.microsoft.com/office/drawing/2014/main" id="{0F850597-36CA-60BF-8FFB-B587A36739F7}"/>
              </a:ext>
            </a:extLst>
          </p:cNvPr>
          <p:cNvSpPr/>
          <p:nvPr/>
        </p:nvSpPr>
        <p:spPr>
          <a:xfrm>
            <a:off x="3355023" y="1696882"/>
            <a:ext cx="1348740" cy="705801"/>
          </a:xfrm>
          <a:prstGeom prst="wedgeRectCallout">
            <a:avLst>
              <a:gd name="adj1" fmla="val 84817"/>
              <a:gd name="adj2" fmla="val 28896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Insert your comment</a:t>
            </a:r>
          </a:p>
        </p:txBody>
      </p:sp>
      <p:sp>
        <p:nvSpPr>
          <p:cNvPr id="80" name="Rechteck 137">
            <a:extLst>
              <a:ext uri="{FF2B5EF4-FFF2-40B4-BE49-F238E27FC236}">
                <a16:creationId xmlns:a16="http://schemas.microsoft.com/office/drawing/2014/main" id="{15B3B1B9-7EAC-FF4F-DEE0-183C7462B70A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81" name="tc_columnheader">
            <a:extLst>
              <a:ext uri="{FF2B5EF4-FFF2-40B4-BE49-F238E27FC236}">
                <a16:creationId xmlns:a16="http://schemas.microsoft.com/office/drawing/2014/main" id="{E48A7BAD-C1AD-7231-8A91-36502BBC758B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82" name="tc_columnhead">
              <a:extLst>
                <a:ext uri="{FF2B5EF4-FFF2-40B4-BE49-F238E27FC236}">
                  <a16:creationId xmlns:a16="http://schemas.microsoft.com/office/drawing/2014/main" id="{F6AF45EB-E92E-0E43-D216-942AE6E1CC05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83" name="tc_columnheadline">
              <a:extLst>
                <a:ext uri="{FF2B5EF4-FFF2-40B4-BE49-F238E27FC236}">
                  <a16:creationId xmlns:a16="http://schemas.microsoft.com/office/drawing/2014/main" id="{4E00F599-4870-87EC-6766-F0D4933F0B09}"/>
                </a:ext>
              </a:extLst>
            </p:cNvPr>
            <p:cNvCxnSpPr>
              <a:cxnSpLocks/>
              <a:stCxn id="82" idx="4"/>
              <a:endCxn id="82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362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349D-154C-18A8-7A63-AFBB1B33F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06AEFE3-EDD2-1DDA-3AB2-1BA10F42AA4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9475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606" imgH="608" progId="TCLayout.ActiveDocument.1">
                  <p:embed/>
                </p:oleObj>
              </mc:Choice>
              <mc:Fallback>
                <p:oleObj name="think-cell Slide" r:id="rId25" imgW="606" imgH="6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06AEFE3-EDD2-1DDA-3AB2-1BA10F42A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44392796-09AC-F255-86A2-EA55822E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0" y="258578"/>
            <a:ext cx="5186717" cy="387798"/>
          </a:xfrm>
        </p:spPr>
        <p:txBody>
          <a:bodyPr vert="horz"/>
          <a:lstStyle/>
          <a:p>
            <a:r>
              <a:rPr lang="en-US" spc="-30">
                <a:solidFill>
                  <a:srgbClr val="000000"/>
                </a:solidFill>
              </a:rPr>
              <a:t>Long-term forecast</a:t>
            </a:r>
            <a:endParaRPr lang="en-US"/>
          </a:p>
        </p:txBody>
      </p:sp>
      <p:grpSp>
        <p:nvGrpSpPr>
          <p:cNvPr id="4" name="tc_columnheader">
            <a:extLst>
              <a:ext uri="{FF2B5EF4-FFF2-40B4-BE49-F238E27FC236}">
                <a16:creationId xmlns:a16="http://schemas.microsoft.com/office/drawing/2014/main" id="{37F6D9B3-6C36-1FF6-5E9A-2314EBC439F5}"/>
              </a:ext>
            </a:extLst>
          </p:cNvPr>
          <p:cNvGrpSpPr/>
          <p:nvPr/>
        </p:nvGrpSpPr>
        <p:grpSpPr>
          <a:xfrm>
            <a:off x="407987" y="1011483"/>
            <a:ext cx="7745413" cy="541618"/>
            <a:chOff x="407988" y="1267515"/>
            <a:chExt cx="5576400" cy="541618"/>
          </a:xfrm>
        </p:grpSpPr>
        <p:sp>
          <p:nvSpPr>
            <p:cNvPr id="5" name="tc_columnhead">
              <a:extLst>
                <a:ext uri="{FF2B5EF4-FFF2-40B4-BE49-F238E27FC236}">
                  <a16:creationId xmlns:a16="http://schemas.microsoft.com/office/drawing/2014/main" id="{E723EF3E-AED3-D671-107B-A89C62CF7E34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267515"/>
              <a:ext cx="5576400" cy="541618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a-DK" sz="1600">
                  <a:solidFill>
                    <a:srgbClr val="000000"/>
                  </a:solidFill>
                </a:rPr>
                <a:t>Insert chart title </a:t>
              </a:r>
            </a:p>
            <a:p>
              <a:r>
                <a:rPr lang="da-DK" sz="1600" b="0">
                  <a:solidFill>
                    <a:srgbClr val="777777"/>
                  </a:solidFill>
                </a:rPr>
                <a:t>and unit of measure</a:t>
              </a:r>
              <a:endParaRPr lang="en-US" sz="1600" b="0">
                <a:solidFill>
                  <a:srgbClr val="777777"/>
                </a:solidFill>
              </a:endParaRPr>
            </a:p>
          </p:txBody>
        </p:sp>
        <p:cxnSp>
          <p:nvCxnSpPr>
            <p:cNvPr id="6" name="tc_columnheadline">
              <a:extLst>
                <a:ext uri="{FF2B5EF4-FFF2-40B4-BE49-F238E27FC236}">
                  <a16:creationId xmlns:a16="http://schemas.microsoft.com/office/drawing/2014/main" id="{4D453086-433F-2636-8FBA-1FAABFD8FE07}"/>
                </a:ext>
              </a:extLst>
            </p:cNvPr>
            <p:cNvCxnSpPr>
              <a:cxnSpLocks/>
              <a:stCxn id="5" idx="4"/>
              <a:endCxn id="5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1A82B3-9730-95B8-0D56-411794B09F7E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1268413" y="2678113"/>
            <a:ext cx="49053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26E519-0A24-E861-FF00-20D63B1F9A87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2374900" y="2527300"/>
            <a:ext cx="49053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692BE8-FF3D-29CE-4CDC-B6EE4F19F35B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3481388" y="2438400"/>
            <a:ext cx="49053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60FEE0-140E-0C44-A857-BB6F6DE09CD2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587875" y="2397125"/>
            <a:ext cx="49053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373804-C8C4-0B1D-9629-1F90C8EE9E3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5694363" y="2368550"/>
            <a:ext cx="49053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D70694-9B94-7CE0-CA4F-AB77B279C88F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6800850" y="2349500"/>
            <a:ext cx="490538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C71A3DBA-F0D2-D545-7320-C470C5B620E4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051130433"/>
              </p:ext>
            </p:extLst>
          </p:nvPr>
        </p:nvGraphicFramePr>
        <p:xfrm>
          <a:off x="325438" y="1966913"/>
          <a:ext cx="7910512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D57358-1FE8-8C25-8C55-24E80A76764D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 flipV="1">
            <a:off x="960438" y="1803400"/>
            <a:ext cx="6638925" cy="328613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51553C5-6767-5D3E-49C6-6AC0F230A38C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785813" y="371316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D1701B0-7F5A-4F4E-996F-41AA4EB295CB}" type="datetime'''''''''''''''''''''''''2''''''0''''''''''''''''''''''20'">
              <a:rPr lang="en-US" altLang="en-US" sz="1200" smtClean="0"/>
              <a:pPr/>
              <a:t>2020</a:t>
            </a:fld>
            <a:endParaRPr lang="en-US" sz="120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4707AD9-5915-B589-F1EC-54EA8281A20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1960563" y="2511425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65A111F9-CA81-4505-A05E-533BE20B1796}" type="datetime'''''''''''''''''''''''''''''''''''''''''''32'''''''">
              <a:rPr lang="en-US" altLang="en-US" sz="1200" smtClean="0">
                <a:effectLst/>
              </a:rPr>
              <a:pPr/>
              <a:t>32</a:t>
            </a:fld>
            <a:endParaRPr lang="en-US" sz="12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A6119E2-7C81-C205-1CE9-A47214D28E27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781175" y="3713163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431FF53-874B-42CF-8F42-CA851FA0121F}" type="datetime'''Fa''c''t''''''''''o''r'' ''''''''''''1'''''''">
              <a:rPr lang="en-US" altLang="en-US" sz="1200" smtClean="0"/>
              <a:pPr/>
              <a:t>Factor 1</a:t>
            </a:fld>
            <a:endParaRPr lang="en-US" sz="120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96C5174-6DC0-FD9E-C820-C848BCF42789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3067050" y="2392363"/>
            <a:ext cx="2127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D5AC983F-1FFE-4E54-8F63-1C2C21750697}" type="datetime'''''''''''''''''''''''''''''''''''''''''''1''''9'''''''''''''">
              <a:rPr lang="en-US" altLang="en-US" sz="1200" smtClean="0">
                <a:effectLst/>
              </a:rPr>
              <a:pPr/>
              <a:t>19</a:t>
            </a:fld>
            <a:endParaRPr lang="en-US" sz="120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1245C6-440B-BCCF-A721-3B2E8CD34925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887663" y="3713163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62E4619-AC6E-40A5-9122-665B36171B84}" type="datetime'''Fa''''''ct''o''''''''''r'' ''2'''''">
              <a:rPr lang="en-US" altLang="en-US" sz="1200" smtClean="0"/>
              <a:pPr/>
              <a:t>Factor 2</a:t>
            </a:fld>
            <a:endParaRPr lang="en-US" sz="120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78867CA-A3FC-CDD8-CBD1-9E23AD44B90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4216400" y="2327275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595B9DE-43E6-472D-8E89-329412293822}" type="datetime'''''''9'''''''''''''''''''''''''''''''">
              <a:rPr lang="en-US" altLang="en-US" sz="1200" smtClean="0">
                <a:effectLst/>
              </a:rPr>
              <a:pPr/>
              <a:t>9</a:t>
            </a:fld>
            <a:endParaRPr lang="en-US" sz="120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0BB16F5-D615-29C3-2977-F28AAECBC8F0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3994150" y="3713163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8CF309A-32FA-47EA-949F-B58192EF1001}" type="datetime'''''''''''''F''''''''''a''''''''''''c''''t''o''''''''r ''''3'">
              <a:rPr lang="en-US" altLang="en-US" sz="1200" smtClean="0"/>
              <a:pPr/>
              <a:t>Factor 3</a:t>
            </a:fld>
            <a:endParaRPr lang="en-US" sz="120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1666F9-D71A-6472-25EC-9996461BE12E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5322888" y="2292350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D80A0A3-5B1E-446E-A0BF-FB739142284B}" type="datetime'''''''''''''6'''''''''''''''''''''''''''''''''''''''''''''">
              <a:rPr lang="en-US" altLang="en-US" sz="1200" smtClean="0">
                <a:effectLst/>
              </a:rPr>
              <a:pPr/>
              <a:t>6</a:t>
            </a:fld>
            <a:endParaRPr lang="en-US" sz="120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2D1512A-99FC-C57B-CE89-D1EA22BCE5DC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5100638" y="3713163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29F586FE-E7C9-40D8-B1C6-293A2535C528}" type="datetime'''''F''''a''''c''''''t''''''o''r'''''' 4'">
              <a:rPr lang="en-US" altLang="en-US" sz="1200" smtClean="0"/>
              <a:pPr/>
              <a:t>Factor 4</a:t>
            </a:fld>
            <a:endParaRPr lang="en-US" sz="12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DEC4C1B-3946-75B8-2E1E-A664C8ABEC57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6429375" y="2268538"/>
            <a:ext cx="128588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none" lIns="22225" tIns="0" rIns="22225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FDF9C141-C95E-4B2B-A806-7E213AFAED82}" type="datetime'''''''''''''''''''''''''''''4'''''''''''">
              <a:rPr lang="en-US" altLang="en-US" sz="1200" smtClean="0">
                <a:effectLst/>
              </a:rPr>
              <a:pPr/>
              <a:t>4</a:t>
            </a:fld>
            <a:endParaRPr lang="en-US" sz="120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28E224E-69DA-7BBC-5781-E0C1220EBAD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6207125" y="3713163"/>
            <a:ext cx="571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76B9B2E6-6DDB-404B-96F1-806525C30DB6}" type="datetime'F''''''a''''''''''c''t''o''''r'''''' 5'">
              <a:rPr lang="en-US" altLang="en-US" sz="1200" smtClean="0"/>
              <a:pPr/>
              <a:t>Factor 5</a:t>
            </a:fld>
            <a:endParaRPr lang="en-US" sz="120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077E0B1-3E4D-E966-5B41-981604FAD806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7424738" y="3713163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5701CC74-1414-4E07-BD22-84E463FA624D}" type="datetime'2''''''''0''''3''''''''''''''0'''">
              <a:rPr lang="en-US" altLang="en-US" sz="1200" smtClean="0"/>
              <a:pPr/>
              <a:t>2030</a:t>
            </a:fld>
            <a:endParaRPr lang="en-US" sz="12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EA79A97-8A87-240C-39E1-855A5C6BE9A4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968750" y="1708150"/>
            <a:ext cx="622300" cy="517525"/>
          </a:xfrm>
          <a:prstGeom prst="ellipse">
            <a:avLst/>
          </a:prstGeom>
          <a:solidFill>
            <a:srgbClr val="DFE5EF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39700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7025" indent="-149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6888" indent="-1666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88" indent="-1905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538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>
                <a:effectLst/>
              </a:rPr>
              <a:t>CAGR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EE100A19-C5CF-42F7-BA26-8CFCE8677510}" type="datetime'''''''''+''''''2.''''''''9''''''''%'''''''''''''''''''''''''">
              <a:rPr lang="en-US" altLang="en-US" sz="1200" b="1" smtClean="0">
                <a:effectLst/>
              </a:rPr>
              <a:pPr/>
              <a:t>+2.9%</a:t>
            </a:fld>
            <a:endParaRPr lang="en-US" sz="1200" b="1"/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5DCCC01A-24D5-798C-9FBD-70357B987C23}"/>
              </a:ext>
            </a:extLst>
          </p:cNvPr>
          <p:cNvSpPr/>
          <p:nvPr/>
        </p:nvSpPr>
        <p:spPr>
          <a:xfrm>
            <a:off x="403227" y="4419073"/>
            <a:ext cx="1368424" cy="1638826"/>
          </a:xfrm>
          <a:prstGeom prst="wedgeRectCallout">
            <a:avLst>
              <a:gd name="adj1" fmla="val 63946"/>
              <a:gd name="adj2" fmla="val -77045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Details, description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7F51D50D-F014-F1F2-53BA-F5F22E30963D}"/>
              </a:ext>
            </a:extLst>
          </p:cNvPr>
          <p:cNvSpPr/>
          <p:nvPr/>
        </p:nvSpPr>
        <p:spPr>
          <a:xfrm>
            <a:off x="3594101" y="4419073"/>
            <a:ext cx="1368424" cy="1638826"/>
          </a:xfrm>
          <a:prstGeom prst="wedgeRectCallout">
            <a:avLst>
              <a:gd name="adj1" fmla="val 9081"/>
              <a:gd name="adj2" fmla="val -76425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Details, description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ECEE0947-A341-C19D-8BE4-C38F2086CA41}"/>
              </a:ext>
            </a:extLst>
          </p:cNvPr>
          <p:cNvSpPr/>
          <p:nvPr/>
        </p:nvSpPr>
        <p:spPr>
          <a:xfrm>
            <a:off x="6784975" y="4419073"/>
            <a:ext cx="1368425" cy="1638826"/>
          </a:xfrm>
          <a:prstGeom prst="wedgeRectCallout">
            <a:avLst>
              <a:gd name="adj1" fmla="val -59375"/>
              <a:gd name="adj2" fmla="val -78285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Details, description</a:t>
            </a:r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AEA8D05B-A624-134D-4ABB-C2248FC4353E}"/>
              </a:ext>
            </a:extLst>
          </p:cNvPr>
          <p:cNvSpPr/>
          <p:nvPr/>
        </p:nvSpPr>
        <p:spPr>
          <a:xfrm>
            <a:off x="1998664" y="4419073"/>
            <a:ext cx="1368424" cy="1638826"/>
          </a:xfrm>
          <a:prstGeom prst="wedgeRectCallout">
            <a:avLst>
              <a:gd name="adj1" fmla="val 38780"/>
              <a:gd name="adj2" fmla="val -76425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Details, description</a:t>
            </a:r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7D575A71-130D-7853-EAC7-E081ECEE4BA3}"/>
              </a:ext>
            </a:extLst>
          </p:cNvPr>
          <p:cNvSpPr/>
          <p:nvPr/>
        </p:nvSpPr>
        <p:spPr>
          <a:xfrm>
            <a:off x="5189538" y="4419073"/>
            <a:ext cx="1368424" cy="1638826"/>
          </a:xfrm>
          <a:prstGeom prst="wedgeRectCallout">
            <a:avLst>
              <a:gd name="adj1" fmla="val -34724"/>
              <a:gd name="adj2" fmla="val -76425"/>
            </a:avLst>
          </a:prstGeom>
          <a:solidFill>
            <a:schemeClr val="bg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ctr"/>
          <a:lstStyle/>
          <a:p>
            <a:r>
              <a:rPr lang="en-US" sz="1200">
                <a:solidFill>
                  <a:srgbClr val="000000"/>
                </a:solidFill>
              </a:rPr>
              <a:t>Details, description</a:t>
            </a:r>
          </a:p>
        </p:txBody>
      </p:sp>
      <p:sp>
        <p:nvSpPr>
          <p:cNvPr id="35" name="Rechteck 137">
            <a:extLst>
              <a:ext uri="{FF2B5EF4-FFF2-40B4-BE49-F238E27FC236}">
                <a16:creationId xmlns:a16="http://schemas.microsoft.com/office/drawing/2014/main" id="{3D622090-2603-3871-F744-DFDCD43946B6}"/>
              </a:ext>
            </a:extLst>
          </p:cNvPr>
          <p:cNvSpPr>
            <a:spLocks/>
          </p:cNvSpPr>
          <p:nvPr/>
        </p:nvSpPr>
        <p:spPr>
          <a:xfrm>
            <a:off x="8454706" y="1553100"/>
            <a:ext cx="3365819" cy="45048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/>
          <a:lstStyle/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180975" lvl="1" indent="-180975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sym typeface="Futura"/>
              </a:rPr>
              <a:t>Insert your comment</a:t>
            </a:r>
          </a:p>
          <a:p>
            <a:pPr marL="0" lvl="1">
              <a:spcAft>
                <a:spcPts val="600"/>
              </a:spcAft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sym typeface="Futura"/>
            </a:endParaRPr>
          </a:p>
        </p:txBody>
      </p:sp>
      <p:grpSp>
        <p:nvGrpSpPr>
          <p:cNvPr id="36" name="tc_columnheader">
            <a:extLst>
              <a:ext uri="{FF2B5EF4-FFF2-40B4-BE49-F238E27FC236}">
                <a16:creationId xmlns:a16="http://schemas.microsoft.com/office/drawing/2014/main" id="{9B89615D-5152-D2EA-6BF2-DFC915B0D350}"/>
              </a:ext>
            </a:extLst>
          </p:cNvPr>
          <p:cNvGrpSpPr/>
          <p:nvPr/>
        </p:nvGrpSpPr>
        <p:grpSpPr>
          <a:xfrm>
            <a:off x="8454707" y="1270528"/>
            <a:ext cx="3365818" cy="282573"/>
            <a:chOff x="407988" y="1526560"/>
            <a:chExt cx="5576400" cy="282573"/>
          </a:xfrm>
        </p:grpSpPr>
        <p:sp>
          <p:nvSpPr>
            <p:cNvPr id="37" name="tc_columnhead">
              <a:extLst>
                <a:ext uri="{FF2B5EF4-FFF2-40B4-BE49-F238E27FC236}">
                  <a16:creationId xmlns:a16="http://schemas.microsoft.com/office/drawing/2014/main" id="{7A34A450-95FB-D299-D7D1-D625EAA84E6F}"/>
                </a:ext>
              </a:extLst>
            </p:cNvPr>
            <p:cNvSpPr txBox="1">
              <a:spLocks/>
            </p:cNvSpPr>
            <p:nvPr/>
          </p:nvSpPr>
          <p:spPr>
            <a:xfrm>
              <a:off x="407988" y="1526560"/>
              <a:ext cx="5576400" cy="282573"/>
            </a:xfrm>
            <a:prstGeom prst="leftRightArrow">
              <a:avLst>
                <a:gd name="adj1" fmla="val 100000"/>
                <a:gd name="adj2" fmla="val 0"/>
              </a:avLst>
            </a:prstGeom>
          </p:spPr>
          <p:txBody>
            <a:bodyPr vert="horz" wrap="square" lIns="0" tIns="0" rIns="0" bIns="36000" rtlCol="0" anchor="b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66725" indent="-2222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20725" indent="-21748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113" indent="-1936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36650" indent="-185738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1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000000"/>
                  </a:solidFill>
                </a:rPr>
                <a:t>Comments</a:t>
              </a:r>
            </a:p>
          </p:txBody>
        </p:sp>
        <p:cxnSp>
          <p:nvCxnSpPr>
            <p:cNvPr id="38" name="tc_columnheadline">
              <a:extLst>
                <a:ext uri="{FF2B5EF4-FFF2-40B4-BE49-F238E27FC236}">
                  <a16:creationId xmlns:a16="http://schemas.microsoft.com/office/drawing/2014/main" id="{56B8887E-CCFC-BE88-005D-72B17CD488EA}"/>
                </a:ext>
              </a:extLst>
            </p:cNvPr>
            <p:cNvCxnSpPr>
              <a:cxnSpLocks/>
              <a:stCxn id="37" idx="4"/>
              <a:endCxn id="37" idx="6"/>
            </p:cNvCxnSpPr>
            <p:nvPr/>
          </p:nvCxnSpPr>
          <p:spPr>
            <a:xfrm>
              <a:off x="407988" y="1809133"/>
              <a:ext cx="5576400" cy="0"/>
            </a:xfrm>
            <a:prstGeom prst="line">
              <a:avLst/>
            </a:prstGeom>
            <a:ln w="6350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44406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IAAAAAAAAAAwAAAAMAAAAA/////wQAMw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wTRfQ5FaXFIk1XpU0ZanpEFAAAAAAADAAAAAAADAAAAAwADAAAAAAD///////8DAAAAAAD///////8DAAEA////////BAAAAAMAEAALG0w/MwTyCU2UuZFa1qTiE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PALAAAAAAAAAAAAACAB////////////////AAAA////////////////BAAAAAMA////////BAAAAAMA////////BAAAAAMA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BgEDAAAAAwD///////8lAAZMaW5rZWRTaGFwZVByZXNlbnRhdGlvblNldHRpbmdzRGF0YV8wBQAAAAEABAAAAAAABAAAAAIABAAAAAAA////////BAAAAAAA////////BAAAAAAA////////BAAAAAAA////////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ATRfQ5FaXFIk1XpU0ZanpEDRGF0YQAbAAAABExpbmtlZFNoYXBlRGF0YQAFAAAAAAACTmFtZQAZAAAATGlua2VkU2hhcGVzRGF0YVByb3BlcnR5ABBWZXJzaW9uAAAAAAAJTGFzdFdyaXRlAHPGcCyHAQAAAAEA/////8YAxgAAAAVfaWQAEAAAAAQbTD8zBPIJTZS5kVrWpOIRA0RhdGEAUwAAAAhQcmVzZW50YXRpb25TY2FubmVkRm9yTGlua2VkU2hhcGVzAAECTnVtYmVyRm9ybWF0U2VwYXJhdG9yTW9kZQAKAAAAQXV0b21hdGljAAACTmFtZQAkAAAATGlua2VkU2hhcGVQcmVzZW50YXRpb25TZXR0aW5nc0RhdGEAEFZlcnNpb24AAAAAAAlMYXN0V3JpdGUAssZwLIc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156746011635903"/>
  <p:tag name="EMPOWERCHARTSPROPERTIES_B_LENGTH" val="24576"/>
  <p:tag name="THINKCELLUNDODONOTDELETE" val="0"/>
  <p:tag name="THINKCELLPRESENTATIONDONOTDELETE" val="&lt;?xml version=&quot;1.0&quot; encoding=&quot;UTF-16&quot; standalone=&quot;yes&quot;?&gt;&lt;root reqver=&quot;28224&quot;&gt;&lt;version val=&quot;3571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d.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2&quot;&gt;&lt;elem m_fUsage=&quot;5.21703100000000041803E+00&quot;&gt;&lt;m_msothmcolidx val=&quot;0&quot;/&gt;&lt;m_rgb r=&quot;DC&quot; g=&quot;DC&quot; b=&quot;DC&quot;/&gt;&lt;/elem&gt;&lt;elem m_fUsage=&quot;8.65717389000000170363E-01&quot;&gt;&lt;m_msothmcolidx val=&quot;0&quot;/&gt;&lt;m_rgb r=&quot;00&quot; g=&quot;4C&quot; b=&quot;DE&quot;/&gt;&lt;/elem&gt;&lt;elem m_fUsage=&quot;8.31480413402736262540E-01&quot;&gt;&lt;m_msothmcolidx val=&quot;0&quot;/&gt;&lt;m_rgb r=&quot;E8&quot; g=&quot;F3&quot; b=&quot;FF&quot;/&gt;&lt;/elem&gt;&lt;elem m_fUsage=&quot;7.73888311017549179738E-01&quot;&gt;&lt;m_msothmcolidx val=&quot;0&quot;/&gt;&lt;m_rgb r=&quot;00&quot; g=&quot;32&quot; b=&quot;94&quot;/&gt;&lt;/elem&gt;&lt;elem m_fUsage=&quot;6.96499479915794306173E-01&quot;&gt;&lt;m_msothmcolidx val=&quot;0&quot;/&gt;&lt;m_rgb r=&quot;63&quot; g=&quot;A5&quot; b=&quot;FF&quot;/&gt;&lt;/elem&gt;&lt;elem m_fUsage=&quot;4.51951624060964229912E-01&quot;&gt;&lt;m_msothmcolidx val=&quot;0&quot;/&gt;&lt;m_rgb r=&quot;21&quot; g=&quot;21&quot; b=&quot;21&quot;/&gt;&lt;/elem&gt;&lt;elem m_fUsage=&quot;1.79726391593609452491E-01&quot;&gt;&lt;m_msothmcolidx val=&quot;0&quot;/&gt;&lt;m_rgb r=&quot;A2&quot; g=&quot;C1&quot; b=&quot;F9&quot;/&gt;&lt;/elem&gt;&lt;elem m_fUsage=&quot;1.74029808023779236636E-01&quot;&gt;&lt;m_msothmcolidx val=&quot;0&quot;/&gt;&lt;m_rgb r=&quot;54&quot; g=&quot;74&quot; b=&quot;F6&quot;/&gt;&lt;/elem&gt;&lt;elem m_fUsage=&quot;1.70266888987546438639E-01&quot;&gt;&lt;m_msothmcolidx val=&quot;0&quot;/&gt;&lt;m_rgb r=&quot;39&quot; g=&quot;46&quot; b=&quot;D8&quot;/&gt;&lt;/elem&gt;&lt;elem m_fUsage=&quot;1.68395824273397554105E-01&quot;&gt;&lt;m_msothmcolidx val=&quot;0&quot;/&gt;&lt;m_rgb r=&quot;1C&quot; g=&quot;21&quot; b=&quot;53&quot;/&gt;&lt;/elem&gt;&lt;elem m_fUsage=&quot;4.71012869724624916312E-02&quot;&gt;&lt;m_msothmcolidx val=&quot;0&quot;/&gt;&lt;m_rgb r=&quot;BB&quot; g=&quot;DA&quot; b=&quot;FF&quot;/&gt;&lt;/elem&gt;&lt;elem m_fUsage=&quot;4.23911582752162438559E-02&quot;&gt;&lt;m_msothmcolidx val=&quot;0&quot;/&gt;&lt;m_rgb r=&quot;2B&quot; g=&quot;8B&quot; b=&quot;FF&quot;/&gt;&lt;/elem&gt;&lt;/m_vecMRU&gt;&lt;/m_mruColor&gt;&lt;m_eweekdayFirstOfWeek val=&quot;1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UrvZQMFGyUIxW7DIpcZ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goJjB8GjQGsSzNnhJA_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Y7xT4xRAQ6pEXgbTZ03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eTXy7.dxrD_xTN_EuysK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3vhO3V8LB9xMJwWCeOKt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VZyzgzURoFQIXvujb3w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MZyEEf.fuW_2X7OmAl8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fznzEFhDvZDbcE2kJaFI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98uvbI.b.6m.0x5iiRO4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ZKYRV1kI6EOh08AsAkq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pJpQq9fuqEbDtMH2JS9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E8wNDUkIiFxPWN8qJko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D6M0iEZSxTIQ5D_SX9u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PJIrafM08rYPTm_Tshxi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WVkuWU3sfvt1XLOtFi7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Ce_QEzcQRquMh4pHNqRT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67LTqVQ6vv9Ha4SdSBFp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9Jd_n.lo6XVm74Ump3z7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x6l1IN6HMFg95kqBCr0x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Wf9hJAjbRAGGCochuKr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RKmX.axrD2.xQ0T74w5D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RNnCcnehOhL8NtC5K3w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JIaMwoWJ_OIkMk1DZWj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7rz6LtMLor40qOKqD9V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nn9eNpXbbQH93XrZL0jy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ajl.8nglrVLnzohsvxds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1GqQFwFvyPgrZcmQ7_9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89sXwR0wjyQzbyHIFLlx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HjQ90p8nuPZBELdXHUS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kDDr94TKNMWONxblkA_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dhejbMe6Z2XLx5OUe4X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iE16UEyQPepU.caO8J5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Q7IrIr91hqCUb2zKJWM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sryyEBiBGcMRW1l8uNP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_7XYdEpwNS3bG1Me9vgF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kKZj1HVjK.UcjegBsBV0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4EUA1G2GaGAdS3cTA_r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xxNcxkMtqFQucF1I6le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i06fgi9jESKK5IX8mzB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zWDb_jghATm7NOBA4OW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2qMfbBW4Y3YlUy.isQtE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XPLaU0mygEUCU6qkZPB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mopByks1F5RQRBLZkA_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QtNcO1B4mbee3S7cP19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SWAN2NwytM.4_taZ7nD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2EOPRak0GRZH1_JugiCM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DaGcq9c3w6okDM.tNzcj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i35CaXmwDc6ODJb5lDf1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Idrg5OzFFDxhA3tNiqq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Jp1Ul0mT40aCBWghTAg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NrKhbXlcGpBfDha4E40v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sO4eiUQgq21ZGMA.nZB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699mFgkc.nkkSUIvXH8U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XfsyPedfyb3D2H5dy83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WaGs.zOcqC33n6FIVlX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AAf40dABZHXhNaCW.P6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7syJjCzzKEReMteWchp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AkRXLqiSawv9S3C3jb5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5W4aCOul7ZtKqOi1UaW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Ni85VMaP6_XHOXyiCBu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dc2dVV3szYhtnVXhtqu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YQgexRP6yggQ7C5v2jX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.wWQm9mT4jrydrD5tH1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LZ79joQ4iCeR33JqY3XR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_1ImbzrizPBf4G7TWQWL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c3M7M0nhGwsn8f9IOQg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C8MUJMPPGO9Rz7Xy_gum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TgWEWoEoqthsyCJrir8Y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BXYB3BCYIC3U7o132CIg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WSNSzSl3cB0ICqWVIKI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f0VvlnjndXb98_xLSEl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FSum.lkbcV5EDZUfxLue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rS7YrxhzLH1ZSVPh.sx_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GYkj3SydWNDXoG5S8OB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GSWd8tFKefAzXVF4nYRn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T0TEq1btJvektbqVAdra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5yo0XiHsi_Yi6aCJjl8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tbdHVo44qXK9NGU2DVO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8HB9RBOvkwt_8dloD5F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BKJvUBM2Cy3AiTMHouE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Gnoh1iviXBeKC7WdxC.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2YFw5uNsjcfW9NOSEz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oQXMQUYA_73CLtyuLd9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3eRjiMsjLfVcNQNeKbeu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nTkTxR4wuTf.BNmph5r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JOf9ganGBhnQv40.4XO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96VSLeH8Z88723lqB8BT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9g_YC4rpyKydkpCGEoeb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W.6MxnlCwAtdib6qiCu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gsVdwM7FLoRbqCrYjs3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Kgxo2jT0xnrOWpMHkeFY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9PBx8dVZqx8VqnWVlLbD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ZlereNB__6w1_mXIKuf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HSG4Yc6iTJfSsY8ut5M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2wThHoozhnKEEaRxOvU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vYTpuNwtMGChs0Q5TQh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1R8Bv5jNL75e2IT4bkX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0n1mtUdvtTlaIXeulbX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ErcC9gQ3V4r4f8wJAI8R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6pKxOq39jFuyQhZhgkMF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5NVfwtY2ANnkLiyrhvI1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tA1PxHJrpDd2ncbDaLOC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xVNzvEMArx8KOUzBqjx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JJ6b31O.rFEE79yW4Py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4QaduLT5K0w90JJYL8E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T2AwAkISt6_Pq9y1s2U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uiPxdIproh1dwBtL1AC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Uv7TZAL_0L5MueqW8Po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R0ePQVe0N7OLtyUkt5K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8hJlX4GNtDPmRvWinBdX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FKBFHctsFdg.SVxyBfu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95UfXbAasgRNfND_6kM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_g_CvKG59RE0zcoVA2f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6Dk2nClLvIR3phyA8dA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r1YIitXbRnMAPaGbS3_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gQBpt54nPmz4ykQEwMi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vUN4lnIKW9dtVeGMsr4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WW2Le6iaW3QizpU2Qlkh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2nBT_ql1UzvdwJh_Krd2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dexZhEy3PfCCmd4q__3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muItvM4o4Koo2Ic5CU9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PTs6vJc0RCAyYCXyNGm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NV.i5wanB9DUM_2oBiJ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teepKLAJYq8au2NrEln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FH7.lzOid9SxTZt9xX1a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WGX3NDGBN7fcgsMiJuD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bMhDNKIxJCyCkANGZhOM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UBv7xaCXW9aU4r62TRz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9s0b1Z6rADYzSFk06.Px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WDaEzRT_oTYkmatDviE4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hvPtdMQeb46L02QsAZE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h9Tz1KNtjdE0vixZs.H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bYQD3F7KlmgFoCKXT7O5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vWRxndpz1X6buF1r0IL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HJ4NB5fb54VxxzDXyz8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dZHYwJQ8vbS78V3vbep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X03jMUdZ1jJW_ujq6h9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2d0v5yNWTRcWMyX.Ke6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y9kl528lN3DnUpX__6l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EIpooAet5a7XriocwO7X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SAPi7.1RLLCERG0PFN5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zqklJmMU9ncfhqd7bxq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1CkpuPA.dfIIWk3ZEnB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1vn_oLMJ7Ww2EbrFmJ5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zQPDKjnxSq5ie.0swiiI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owhwmhqqEpoZzk66p__Q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6.8oJxklT2pCyQ8PnRJ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5oFKdCP4JZTaIti8aGB3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rpvN2skrJOmCR5WvGdn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zbWr8p4EwpGwPqCHSDKg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8KGK.Eju0bspbD5ympN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pWMHCy1VYLpvUOxvfRE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92p_DAuo2G1E3tVFn02e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.hAWpgXDUlU2BfyKfY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O1kvpYbYncGrrW8o6Uo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5C6ov9aMQDu1Y_jxDN4k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pWISY_iboElhm2tqUXD2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7j9qnS2vwGbnHYQ5kvt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F7Ifoj1TU6EkrPGorTEg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f6GaV8lI.kR0LMfsHaW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n7gAK__k.N3CBqqiXPY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FZoVkGCxtd2f0D2AAQR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3ESSTuFeGGQS60jh8RRV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Q4VWRjKjWmeU._H17Zg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kSdmJiKaoKz6rHXErt9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f2xxnUoatbOhMXxDA20Q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aTp7Huk9EoM3MI48WjS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L_vHrGXPO2Ja_bkZz36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Z9ficfFYpELIClrkUU.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F6nVO1Md7JeLIb5oCPuQ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A5MSU2GlLkVA_Ux5ub7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6afNaj0y0x_EM2inkWWF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Ta_xPM.va0xkbX1Rdjr3w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_bNzY_xff2.yzaIFyzQ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N6qAgpOwNwuuRTo5Qxr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HsFhTrSl0C8dtwObc3aw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pyOjdGwLqhf0ZZB9Ft6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2Ktbn5JnOJ3yjBqzDFjA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XcqnMj0r4_3dYOjnigg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4IjCzxJVgWmJh7d8OPdQ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8QdwYQhRnYzJdGy2VpLW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be1IfpxCKzpBGpPJw1r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1RnT9BzFYwJfXYFVeP2D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.k.BXOMk_ddGp7SP49l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Lt2fj9F6YGtf2rpx6xi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yb3XbS9ox1U6aek.K2Xw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hCj_r4dOQACxlFwwmZk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k2Yo1li798qAe6fhRvf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DK7W8NJqpm33D534ryUMg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5B8cJOKAixjD..XW6fx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T9jvsnbiVPEvFGlpvCj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PzwAqh4dqaSVnLfN6Xh8Q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90qu9zqu9xM_ERv.8zjc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3Zwjhw82DMsYXh209N2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Dtgy9J_d5cTkxDY8V6b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VZgxr9XB8M4Tc4no9Xo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DKEzQC_k0DUfbyg_IHR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Ve9P81E.77AFVU_z_OG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o5.gINE6XD9fStyE883a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3fj.NBZ1iYpFBWu.5F3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8FY8wyYP_QxVc0fULXb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R7Tl6NPTYw9HL7nl_yz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TDz16AS3V3qOOajwtQPN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k0hNbIz2.VsUmaQSC42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yrYlPHwIygAPDRTMeceQ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6Qp1_NVth5mteitLvNig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B3r0Qd7gdyjC00pVHK5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CVfWADQaHOEyEhpFTBq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m0f0nrKpAuB0Dr5YeZQ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ZzBnd0Gybp68KQ3mw_zw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en7D9Yn.BgYMj6vwXGpQ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mf0R3kABB85GAGJuQUU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dAD4Fxk7KK2w1L_W1Nj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Px_S9Na4szGExCep7gFF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8x5BBMeQ3ksczR.7Lfl1g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DjPNy8.pGFt02vt8K_j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Q7KUWp0qjL7rBzVxJ2j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Qgn.HlRZALjJKBNJDa_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rhC8.E1KKINDkR3Un3M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15B2Wt2o4DlEJ.RxTqLsw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rHno.QOTQnuHE41n_FiL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BFHPYM1i.6XmUywvutdQ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8IOcicM4QZ3cuP0xitM6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1Sj7FjRBTGMNZPFJiYj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wUiMStfSKdqmYIH9hOv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bMZ55Zcox4GZAOj38qQ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_FEwjUM6nK.fs6k4BBI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qMEmsYvK7O.R3ujh2RQZ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V_DUUfx2thPsth04N1E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GVbFQU7bfU90.IqZfwt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GdkmssvhuB80v9jx1zR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4n1PXrncqU4O5_iKXLpw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Q91S5qKvjSGvO3XM4nYQ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_PMp7Nq1hbpDYCaxw4C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6r8mFEz30OIPIKnjE7Ybg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LTDUZb9YV_MQxK2if8djQ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jWaV97VxJgaKEh07wYXw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.aW3y61bPmadJVZrxxKtQ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zl1DvrgZmnDA1SZyEWy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5j5prwFPKi35kDdLjMKe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VJQSoYHieew7v3LxlgTg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OROF3coCAgdzS9LrdlRkw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x6xbgqzVXT1zqs5YdRGg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FgkxPuXzl.DwV036dfJ5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8qb9aRmKRrudZYSutkT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WwQMkRGGkjW3A9JhHIKDA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IYHzQnjLGfz1QNjbAmIQ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9a78897_Gz93OaF7o.WsQ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kQanKfOis9MTqKzNl6qg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4KyQ4YQ940Zob_w2X.DQ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2aDoY9l6qUEMwYs2XBuw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rBt8atHVMe9jyQdPTDa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6D8Hvq6j2wuoLzsNpOL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DKvf2nELu7yw.l5lTIg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5TbvmtKA63OVSD1eoz0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F1ArR1BQzvZieDTWrED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p4F9npv45jSHVFkn9mLg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.6__sG2L0gQNbO_YSOPCw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fj3osgju0oOCgpr.KMPQ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F6v1xzE2IrXWMbhFJygg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78IbQLTUoDqUYjgd1Y7J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z6BP4knabe__HJ5LYLEu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d8pFaHaxiSOjP0zmPGM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NULobfrO79LrRP2YZcIQ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L6b.phGM2vKyNHkUKsg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Nz5uIGJIoZc3LLOh5WG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8zRjOm.MsfRPSo0VRmw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Znbr0vB2WXVK9PjDje3g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9Aaoh9FTi7dD6qIu.4.w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oKVvenrOrb8mNQL4.B1w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56ifjAmBmsQJJSBs6ZCv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IFWpbxKZOepuvBMOYOZw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V5Q4uenaPn6Vlz3GfCW1w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rdP_DOrKOhOaL47EyaeQ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kYEuCEk7HL5fUwJaKJ6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l5H7aXx2wtXcnE43H2uQ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VERRYchHgBiHsBddPbGNQ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Uye7M0ZaGx77jokVq_Z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bPFaI9uVk.6.A2hRpSjg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C8l.Ae0HY1HliK125BnQQ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3s.Q3cq7Dd1izLBbLgXLw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P7GyvKqw3iPu5oNWDtzQ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6USjMYeAKtyUldrLBpb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Ovc9qgTt7m580xtt.47ug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5N05GbJlYoBe9FJuc8u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8yp3O6TOQ_x2efIhamhQ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8rdgVvY8j2_WHSzfSg34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7ssxHFbr3Fd1z_UInWvvQ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5Q9rPAI5X2oWA_8dTML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bYcQUeeODJB7vls9aLmw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B1oBDcGNyMcxzf9MTudYQ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.TDFliSk51w7SvMiubNWw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dSkAca.pawQ8M50dVecQ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GnlYhXJA.mnOQthhlCcpg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2U5WkuA1TXa.5TVGhpa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FcXsbXQsd8DaGpvZbBXfw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ldPKzdhOoqo751ZzlnoQ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3BkiP9DqdBVX_Ylj7kDyQ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hcmK4dPbftDcbjHwWZf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3WWZoGKEOF6QrKJFbhrw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z17p.UhT2Qykt5RfHKQNg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q3pEjyHFfh45Xlgw2Wx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cShWE3a8o1prmvGpuQntg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um8APOFxU1JCXU_hLESQ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_a4W566R.ZPQuMzBhMT.A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WRlKltU5pdecwQViWJE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3_HOYj1LwfM8nmvRdaGxw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672KZGKhvANPBGop8Sckw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5eeZRj854znOO6i2oAwtw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wesAX0w9KxpFL4apSRbi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310Jdx_P2VgTEL3ggXOg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hmLguz3Mm.qu8.ai9WGQ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TXoPWnekWEO469pSd0d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qu4lOimMagJQdY.lEtm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PwI9GTm8zfXs54ghGr7Q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4Poh_dlNwSl9H097Em_w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5o6uvmu2SDEOdmcPWk1Q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n5wdDUv505UFXKy9PX.g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kgiFz_bFlowFhD2zlSN8g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zFMX52wkuIn8KpW1N2V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cJmMH8nr2eRAjVfof4mw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lYA1Nt4TbMCuLy5jTocg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YSRvrjlF5gFmkKQl.IH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GnDaAiwsBMMWEqmE0kag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yezieXE1Oza98wn4Ho.Q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TBF0LWDVAi8bFTK7C3cg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355mLdOhmKX65G6AyVWQ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1e9LyNyNTweXDnTtIjMw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jpcltrzha7dpHrxnzFkg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svXJYmAko1Uam9rt7HZpA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QRjTtIUPP4bhY8GQQPI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qWWYU_G_bIcwy3eOr5ZQ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h9PFaePNi3hPqvdoJb.Q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XmPnlKpH8cNPzZi9FWYw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ZrDSLi9M7LB89bYTG6d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WMUPNNypcq3rsVrKTrJg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XhL0s9PUxbhjbdKyEWww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wFEnDk9OKEpQsREhCTMw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tSQdBgvkp1_e7wrNQ.3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SHLVsodQbcR8R0z1dt9Ag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WPRd1mwVTqESIGswJSUgQ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l29dC42vSkAiGeO9i7oX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6R_dxmGMMVJfjE6J_Icg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1pDw2rD5XTFZq.8qW9Z.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duaF.PIPQLrgpJjYb78g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R0g1XZUhTI.D2h.f05tw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sHB3FaX76dRbQswbZZQw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oqCcsvXvBOFzQvwIn63WQ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skBltYkFgSvH3KCpNZa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q.83yDzFJI1rfcyiA3fQ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bOwDxUVPVN4ZZG9yh2.MQ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jBw7F95puUt_FUDKiTy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TgaKQeZhHRlzFQLtYZY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igCOw_iQKyJ2f4DLL_cA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kpglILW.np2FIGBcu5Aw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8fxPvwICB4755USYQ2KIQ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8Y1mhYR6ZhHAKjBv_NX2Q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1cvKum8fhP5rFRj4ZczAw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zo8MBUMgTCvUpRUHslMw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qhDaT67TQyTo3JnRKD.g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4OmJyoNJesTWFXWqFAKQ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Dgvi7Wi9s4xp7MtVciM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FqcbeL7KDqBRttaUjkoB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kfOn5ciFfPMTmwlN2rWpA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CB_jZS7w85rqX2hS40JfQ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9yGiD5Xm8Ob8N5Pjrkp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hP2TO.dTKclMd27eGxYX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3ldXKXvdJduydt18Uo4gg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P.6n8RtUlrmSd0cstcyQ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2c1gW8gbcP6EJVMOO36w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EtwcomARXPHG2zspCmqw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.ISEG5FhyKfKsxy81n3.g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klu8tnOXPt8eKziddtcw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BRh4lXzCaVAlZjSfehI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ekTwoCtokg_QRPUx1Gaw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Q0cht_.BAz_Pgq7gkUo3Q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Up7AGAGzb5EttIAyXQ63g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tRC6pckfVki.SSI7.wSQ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2NWZFPSGEJfklUgzi8AMw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6o9jXTz1Ysiofr7SdBZQ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9ecHlWt3t50eNiSkXrmw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32U_M0_qDkioP6McNfAA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yAMSWMAlwXvuumCCNPOsw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vLXHQ9mZlyIix6r.xaE4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dRWgUC0xV4EsgNGp76YeQ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fYYYNgyJ3TjY0QRaTIBA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bXaI34feFYAulO16HH4A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CHepEuERrL13V_TkIpfA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9mx8uwySjPgoDDRqI65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54ITjreWuaqtARx71DNRA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J40_e8mTKKiiTObdRT.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CaNlJ6Qu0QeomWkHc4hg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H97fU1vAloPMD0n2pjaw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l1l93RoCSP3o0GaPtH6A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pRT4GXMEs7sqgBYQLSg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zJfQEuApfefjYJFQ3TUg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oFtOjF.icEMUlLP6t2zLA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kJTNLs4Trbo4uTVqUKww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m7zSjQbs1qcqWYJaqAQw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QtKE03OS0Bsb6V2KSm7w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Lis8EryYSAIhJ7DIv7GQ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eOExli13SAmejemideag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1LbDGzDwZC9usAGr7IXQ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PmyDh7RxXUppmOHHgkjw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067HNBVN_oY0AnxMCsZ.g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uNS7HTjZOqJRDKAWEQO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FohVPrqMRqfhyfDBtKrTA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4yjpQAI8mrpJmwtKfombA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.wXb1KqkWGHCT99bZvMWQ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jnbllI5qsZxOn9S1Fyrw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g4R3_62svgF_skWStNaA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JrKztRMXoIuwXNvnBoxw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4PmeBBAlY6sCpWCxKdp9A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FsfNqNHhUSHSBVTrPMf0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XaNGXJD8D2W.tXIfZ8bA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U1pF9SiFTqQsCDvt_9kg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fhAOHpemolppY0OfpiH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7vs65q2pADA.17aCqC_w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_3RlqYRMLycJDDYc.YD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UVNthSMtsLTAxMvQem2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PFnHQdkLUQwX9XaeoBJ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64o98pNqpTLajLPoBd4w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f91Nn_bArOcUwDsRymDnQ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.CQNgVcN3xhLDwTzafEw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diXDi365v7Y9U0zVkIJw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Hk3FqhDx9NZgs.7546nw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TEEPqXpL7_Oj3N3Gj6B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QSqmIZ8z.NajK7vq0d.w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PuwKN5mIL0WWj1Wwo70Q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ndzdX2ZK9d3BzXjP7DDw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.n7bd1ddf257DSpJZfAw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fBV9WKg2t1plVEfuf7o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HBvOs_4K.26E.avhaNrg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jExBwgOJIE9ec.zfn_e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pe5qewaMkx1w3Czt756Q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GVN6ec1ne_ty6XzZ14VZw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S1rBC9ZEm_EdeCOIlTUQ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Z187368O1oN4hzat6PC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paHqK00gQYGp7RtqkuOvg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W1vSCWf5_aXt39IcvUyg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PzbeSEBBsjGqXQCPCb1w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EPsFvjOJt_3xuiglSDiw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YYjwGpp6njW97pPK6HPQ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q9fmIvPyOX5NSGAD6A5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Tw4ZavInQGqtw3thckVA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tXGqc_1Osk6TLAzh3cwA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wRuQe0Lb5FDPyd4vSvng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1RyGeidslfEvWvYx0jew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CJ2dKMo0LXr1sWEaBZmf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RV80HFqp60bImHR4sRuA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9sr3zCEE4zzzmY_1g8AIw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3M5kDjzeIrYdtwDzOQhw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gkcGVHxBxL7tbtp7cQww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.Nh04AWumU4haclwcK4qw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.ZfxmqZYIroylsNkLYTpQ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343h8WWIiYDrfG5m71pQ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__4ogG4KZ_22uSDr8g3_A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fqm3QpotlMzn0_t_6MUg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wAxlJjpjHlHFH8JhrsCQ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2JR9_igkoxKxgv0Fh5r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96KxQX8q.vbZUqle9rW.Q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yownosI23gmRvwWml3cvg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4NSwN8mo9GOwNdpqChYA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rZoa5qn0U.QVuCCohwPw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GoNuogS.46MO5aOd2FXw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YTq1le6me6YlnE.Pn1BQ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Auj5S9Y4ZRxGTx4Sq8GzQ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MyqoI7V6ooGNxvmu36mA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ThHvNPrNLuy3l4YJanFg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hnwHwg8dcqO1tevyCvh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Sgd_C9uyDgmwkhfSkQQw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NDuTvRWYRMFSRl1BmCeAw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R0RkLv1OBy2df05l.LpQ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QMAy80emXUcHbqs7pAhw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.1DKUJzjO0SDFKRBLLoQ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.28c06Kf_u6T8k8Ff2khQ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Fv_3mFRy0O6V.VjEgaG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tEr6g8atGftKWjyevCzw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jtfaSFLSi6wB1YguRJ7A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lk.uchbRzNRAmUv_jxPA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6dIo6qpLguksLeWGYly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YJyJUuKgmoRxcAsbOe1g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mRWEmhJ_SU2NYhz2LDiTg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H.grcj0zemsVYCBPEgs3A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sngDHCktAzLqmckOif6uQ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c0RcQAmUNmPvdHuLhbQQ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TbxOcsMmReu0kV1LEKoTg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UFbPEs9oK6ktqy22bNJA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PZswP5B2UVq_o.Kmnjyw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0UF_0bA5sDXCjlcDKSVlA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bG08gKNTnnRT.gOHmhDQ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i8IC6yDcct2RaQVPoYw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___yXbPVMfaxnMBeFcaCQ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dWENPV7o7bjX0I9zrHuQ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2UFoK_svIbt33pp6VRRqw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FKWBXmCOATxBpPKyj9RaQ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oMbB6ZweFY2EEvgbE3JA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v4seg8DO5BQ8FYFIusHA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vcmecf3DXRd6O7oZV1gtA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.Z0WctO83AiaaUVQnFc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.b83VF2aC726agg4nsyOw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QR_1gFY3gPysmQnsm0j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5LlhJzFiWFBIZQUat32g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jFBuM1Yz3FNao1uAoaXw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9YooSy3LbAE1sp6QtCRTw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naphSf9AnZ8urlDw6ZDw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bnuF3qYLSnEE5FqxL22w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Nw0b5Rza5FF8W6C0DG3w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PgkIyfXud590dTAZpaow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IrJDfcBUcwzTKDOs1qIEA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hHFSE2M1lBk1dqCledFQ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fz1hzRdUKGs8Fj1aP8lxw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of1id00elmueCtMhgBe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9qAD8RgNYo7SPAkTlmLg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1wWLEKoAtFLSeBJeIuzVw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DIH4gfRBWwpRJOSZ1L.A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6NEBlc1t1dJDvzn2cQdQ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dp_w4fh2q3DQAHWUh1SiQ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NrctjfPaCEgFOsjcVKig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ZMD5DkQr3IiT8AZ7Pamg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7mEs9pA2T9KbIMvpmBSw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O9TzrxZ4WQ4BMyPTUOSQ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3Cb16aPonz78Nciz6rJQg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9WaA6VDt0SzjR.u7KrD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yv5NroEVoxa3mmWqmuvg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6nb5_rqV9AGN4pz2izkA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HLMnmLcTyTLDC5dcAdcA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69n8LaWN2hjFlhIbNaPw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1JKDoURMKV0TWEz6EDd4g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GkmlFSaatRSjyABDivvQ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YmLTBilHfZWz5NDpXQ_ig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0BrpPQr5F3Vsv2GN7p51w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pN8BCVnKVkB76MNJMbcg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o7PLJscdYMksl8kqR4cg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ZAb4OnagOd6RTubQrKN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9kaw0Cdmki.UH3HWxUk1w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M9Yjf9avlxGcZ.2tQCNw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j55pyX.a4.RA.xoJmSyg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5WopP6I_Kn.qGx3RE7RA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WVq.Z4TML1YzFSdaLMJlQ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HZCRd1IoF6MpX3Lf6PDg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J39_87zuVJQ_OWX1gB9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bwxYiZwEg6wt2YxTfgbTg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5paKaxbusHunr3XfRLR7A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Gtp.awcSChtD5xSLCMiA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s8rdrpsAsH7NCHlcoUC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TIIkBRYXkvZP1FSr0AfA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jBYyKdb5JZIsJDWC6tTA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XpU34oqrwXqk3E.E7lZ1A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HUa2o7VC1Cr7JeRbezRg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TuhWryhaINRpdCaotzxw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S5i8_9B6HyBAwzbLUpgQ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YQw219jMAEL.sdrbSQ4A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NlS9DlAgBfa0IMPU2VXg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NwXTqS_Sp_R06l9mBuQtQ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xpFTz98UPEqjyKYnNe58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TQ3Rmt9EZkdWk.UCoL2w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YxMSLD9B2TkowC9z8.Tyw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aeR5djZv66JFkUzXolKQ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joG36O_N05Gyjt4lR2yw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ZeWxIOmh5MgX5r7sE0KA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.vxtggtcQX8hs.l0sG_QA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LjXfs8pVyl2RalGe7mAg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H6MzNdR8ey734glGG4hg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krIonqbDkKV4OEd0XFM8w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nOg__jPTRqZTtM4yc2R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Tj8TZewrA5WrD4eVdxDA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2bWkKZZ_aS4uWCMAEvpLQ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C0R965eiOqCl9U84TIYA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5NbuTj_oXGMbj3pi9nMQ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.RmlMSpLPP7DJ8VIWtxoQ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JAamh8Jfpbcp5hUpS2Flw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_dURYOxfYMj9en0.r90g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3057Lf2kOyhpCYNl7AYbw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AiSdMNYJU7lfyvNeTrPUg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_FDR_4.GmgMQhMU7HptuQ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PH3Gf_LISuPViDnm8jd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2bKbklmvJSDL_4KylxHOg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2gelxoqRL0W8BJDv47HGA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_H1oWqTZGTgxuSrvLIEDg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6jsDu5FrkMc5NVbhlAHVQ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1.2zPpXDsRcpY8blHp0aA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SqGjfajldJVJQVMd5e0w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78baEQnSqGss0akkbFqg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rK8nCZ7m7xPlpgEeYpxMw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Lsb6z1id_Z8mSUYG0Y5w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axvLymjFiXCUNliIe8iw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9awM.y3x0C8p5M3VFbWP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6hbvBnhL42ufeM2b8KmDw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qjvR9m1Fk.A.dLMjBob0A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YUz5qmxiHKEjGqMqBLPA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yuF8.I2KP83tWYuZ4Uyw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shSi1y5SNETPzLG2.yQLQ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612pBU3OkrhuHnme9hSvA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BZtTxMWH_DVYNs0rU2Pw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6NpNO.4HClqJIJrDdVUQ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.Yao5U1_t5nlVfpguXSA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4W7D1YonV.xq05H0O7UG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qKMG2qoVrakzc3kuKimw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rpwMd6dsz.x_PpcjU5PA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.6cFTz3irvpoc5Ll7sQbw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KXyJWO5qFncUGJ2lti5g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0wy7pfFlx_X8qXs6B_Nxw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nlgTO.Kg3dZNFfN3IDYQ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fPYMOtrj6MBFYBwiQX1A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.5fu6f0cg8STsSb1iWDJg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18smfXwrOJH9TOH2n8tw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7YsJrwC_kFJe8L6rasaUg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dvOA2LKqW82qxabZThP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oxYWcAYblBZ8zfTDk8KQ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PirsXUjX76vKkPZwO6rA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q6n.ZAek51FBE2B8YkvQ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Z9ifC7Qwheg8or2Lz0_w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zRZMSL.bv0E7Ip0MTZFQ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LU73khapGGB7Dt1i.d3w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4gBiVW6Nb9N2bZh24Hjw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Z5H0wZE.MO4JL58CgpOQ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UksFRTmksE2AxA7EgsYjw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SilThlBjkqnlqrAMbwQQ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7R.kCtlZ1jJ5HJFu6dBW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1fKw7iWL.eDQEp6UjtYw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27CVg3pUNZUwYF5SH1Lg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vo5G2Fenj.J6GpAaLRSQ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gO6ahRmL89opFh6JE11A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rHg0O..Ir0g3a2AnDQhA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AF4g4EeAuOFmLuP51YV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JpBUV9G4korvr4q1UP2Ew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og9GxF9NyCKx7hg.WMMFQ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HXrJYuq1MkEMegzH9W3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qA.f2tChBpGrKgSfdNi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bKh6D5gg9oV_Oh7JPtLDA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pmUCJ2pPKT3ohYhhTXHA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mV9v6Hukbzzc6aK9V38w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n8lbCsUjhfv5D7sSHNqQ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Ok.UnD4r4gPjmQptzmew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fCFisoDRC4JfB9b81INWA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5NDRC5Upry9GcGwbQZQVg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samXZBhTtAgq9.9Suq9w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G5Ow7AzjGegZdEovQWmA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_dRS7wcgVn2B6OVhaiPfA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Maf6TzkEtznB_8Kb1wV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VDC5ZlLp7J5jeFcx95hg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NQz_RYXZr_XWPgZptrnQ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SK1J8t8chAJXVsS6v7xg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Tf4j4WHMUifpQuNGRE8Q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Dy_UnoANdPLr2j8bjb.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vVc1oHAGzABaFpc.uG7Q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RWjUdLSsQD87DFVO1UVA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rl9JoWTyVlpxd9PJ_QphA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UJkXCe5z.QOW8cQzJoHA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QzMmY8KKSr4gRT6orTUw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EUr9fVVVeqYccgGUcXg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sCSi4kYgKKzXX4DiWSO_w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kr8fFe9EXc14hW_9W3OA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JKQB0s0eXs76_AsG7W7g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NG4cmJyeTjyMDblL444w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fVnR1SIyHKL.SFBcOKeg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6fYLECcVP2zZsH.oMt2Q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e2UVFx88GZpmVTEXSgKA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iiLWL9YUO5Db.WmxkdVw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tmgT.wQodJzB38PgSiEg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XWZSbJcbZ8Jse4YE.dbA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X8sZMDpJ3n68QDzJW9o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hjf.3BFAbNyemAGOtLiQ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e9qCL1oC_5mpEQ9NxCEBw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WIKrErALmVO8C137wmfA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WPLqsirSgUmi5Cp9BB7w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8ErtIv3rYMSddlA8uS97Q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gLzRsvV.4MIq5Ujeq8UQ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19bvD0z1b64LuAAxLabw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1RjVYW5nLoUIETIBv5mw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ZpTHWrVuYzBxCczNRTLGQ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R2EFSyj_xBzssvQgJdKg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zyvzpdDSi_Lhp55DeUU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9NpOGDdttSQXilVysEB0A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LWsPJCIm5FSFf94W0NUA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WxYOjyt_amLDN.VvxcqGw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PM.TTFOzfk2wTTAJXVbQ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fBJ5a9Rajqm7Lv55LUCA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9xJ9Cfsx_v_..GhhTH6Q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.IPmXn3yK9NfzNGrB4wKA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3uOnBXl1.eV1WR8xZJ9Hw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8vQd9PaVxnKdk94x79Xw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9p1c55SAWmTginE3B9NDQ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A15mtivc7BUjGA.2ubvI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5kc22rIsLKxXDTuvaCqmQ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oER2nbP63XooT41TJjxw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CyNCsfUO3tQnnjVJ3vCw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SLs1NgPoaGziqKY.g86A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lLbeSrFjCyCeU.6LZuBQ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dN.5K.JDIMFWWfgn9A9GQ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pCngT4bwJfwf6T0jphvQ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_ZAG2VaTWv5GEKfBt6Vw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ZK8nvealP_I9ejw0HAJw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5w9l3Bg56MmmXoom6zF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1jKrPUXkjcBL3XIBgf04w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NByBPcoQUcsC4X1z47Rw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IYVCj01..khKUUVvRIwQ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jXllbcywBaaPmEVnwnKw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NL9pxwDN4diFEfM4EvhUg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FJlKCHv6lDRLaBHvjC4A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u4jhtqvDcrZmDWPeubng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ce_cic7Ksez6Go977gJA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1l_Dzqk7e57tO8V3bTQA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dgci54h1nU45drTp5OPw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mbH_.yDOJ.poHeVyXlA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wFIilgKH9sftuUKyKyXQ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1Q3alQxbJMJxJxYy72Qg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ryEiCVKBOpfKjAYVjuNQ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OQGF6.npCp0pb_YLaTAA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ggRyjzZ6qEDqb_JFEqmg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kPDKt7Or1vJ7_Jtj6qKw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arsr2oOJaOdOzdBDpBCYQ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R9FOpDPAUyvSQLTwIBbQ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Tx3naHk.V6kVXBygPpuw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S4n3OH806TrIqp6vUJbSw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EUFCgllO8dYrdBR6fAX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NwZ0q3CKY4J3NohVcL0Q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E5AMgFmR79jd1m_jsSWL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huzbCknLf74zHJqyWkO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wXB8xAhJl.3FZZ6ctSJX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oJnmnKRZc5IljN4JRrs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I2OLCfFpHYBCeMOBlfsG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Y6GARZCnJf.Za20JRwL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hGeEul1.4gefEBxrsME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tPRpBHOIOJVF_pYLHEe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6ozPrEgUaJXFKqmpdAi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JKDAO0MnNv.z.8Iscct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QJ7HQ5nP8TiUZ45yTvK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v1VV2flNAYslVIEqu_6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eolJLaoqwxyYVVitLRV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S2d7yxKd3MJrK9cagOkF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9WKj.dEhK5KxcMZPY4Y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hkf_cStCxuiT94VACov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PTkOZDqhbhAv26h.mj6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Kql1I0xjlCxhlr7Bs5W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opRDkfdxRWAdtoV.ZtIS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iAkONZW8_j44CHKm1n9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5kGPOJb_KqtAHEw4DIpx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1D465GGAxUiIcNCA9hiIw"/>
</p:tagLst>
</file>

<file path=ppt/theme/theme1.xml><?xml version="1.0" encoding="utf-8"?>
<a:theme xmlns:a="http://schemas.openxmlformats.org/drawingml/2006/main" name="think-cell 2025">
  <a:themeElements>
    <a:clrScheme name="think-cell Color Theme">
      <a:dk1>
        <a:srgbClr val="080808"/>
      </a:dk1>
      <a:lt1>
        <a:srgbClr val="FFFFFF"/>
      </a:lt1>
      <a:dk2>
        <a:srgbClr val="525252"/>
      </a:dk2>
      <a:lt2>
        <a:srgbClr val="EFEFF1"/>
      </a:lt2>
      <a:accent1>
        <a:srgbClr val="2972FF"/>
      </a:accent1>
      <a:accent2>
        <a:srgbClr val="1BBC9B"/>
      </a:accent2>
      <a:accent3>
        <a:srgbClr val="E4941B"/>
      </a:accent3>
      <a:accent4>
        <a:srgbClr val="D9E9FF"/>
      </a:accent4>
      <a:accent5>
        <a:srgbClr val="8EC1FF"/>
      </a:accent5>
      <a:accent6>
        <a:srgbClr val="A1A1A1"/>
      </a:accent6>
      <a:hlink>
        <a:srgbClr val="0070B0"/>
      </a:hlink>
      <a:folHlink>
        <a:srgbClr val="C52536"/>
      </a:folHlink>
    </a:clrScheme>
    <a:fontScheme name="think-ce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9525">
          <a:noFill/>
        </a:ln>
      </a:spPr>
      <a:bodyPr lIns="72000" tIns="72000" rIns="72000" bIns="72000" rtlCol="0" anchor="ctr"/>
      <a:lstStyle>
        <a:defPPr algn="l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 marL="0" indent="0" algn="l">
          <a:buNone/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50410 think-cell template Light LR Working Mode.pptx" id="{940E57C3-BF5A-4878-94FE-32BCD3A24262}" vid="{7CEA8206-5603-4696-AE8A-EF906C1131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d4d397-a849-4111-8caa-2cd1909bb285" xsi:nil="true"/>
    <lcf76f155ced4ddcb4097134ff3c332f xmlns="40b3a238-e851-4bda-be3d-1ed623dfc15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6CAD090FCB6C41B211BDAFA3947C73" ma:contentTypeVersion="16" ma:contentTypeDescription="Create a new document." ma:contentTypeScope="" ma:versionID="301482ed4773fabb76b6807e36728f3a">
  <xsd:schema xmlns:xsd="http://www.w3.org/2001/XMLSchema" xmlns:xs="http://www.w3.org/2001/XMLSchema" xmlns:p="http://schemas.microsoft.com/office/2006/metadata/properties" xmlns:ns2="40b3a238-e851-4bda-be3d-1ed623dfc157" xmlns:ns3="4bd4d397-a849-4111-8caa-2cd1909bb285" targetNamespace="http://schemas.microsoft.com/office/2006/metadata/properties" ma:root="true" ma:fieldsID="6695e88c5ab114dadcea6b20c86d0095" ns2:_="" ns3:_="">
    <xsd:import namespace="40b3a238-e851-4bda-be3d-1ed623dfc157"/>
    <xsd:import namespace="4bd4d397-a849-4111-8caa-2cd1909bb2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b3a238-e851-4bda-be3d-1ed623dfc1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14de46d-d306-4096-aa35-c0c8680c10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d4d397-a849-4111-8caa-2cd1909bb28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1f2e69d-9d44-4842-ab62-01f6b5913424}" ma:internalName="TaxCatchAll" ma:showField="CatchAllData" ma:web="4bd4d397-a849-4111-8caa-2cd1909bb2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39F5EF-3BC7-4D8D-A836-281F968EEBAE}">
  <ds:schemaRefs>
    <ds:schemaRef ds:uri="a200cd9b-af9f-4895-915b-682a20ddc275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3a128173-af0f-47db-b59a-3b587c519afd"/>
    <ds:schemaRef ds:uri="http://schemas.microsoft.com/office/2006/metadata/properties"/>
    <ds:schemaRef ds:uri="http://www.w3.org/XML/1998/namespace"/>
    <ds:schemaRef ds:uri="4bd4d397-a849-4111-8caa-2cd1909bb285"/>
    <ds:schemaRef ds:uri="40b3a238-e851-4bda-be3d-1ed623dfc157"/>
  </ds:schemaRefs>
</ds:datastoreItem>
</file>

<file path=customXml/itemProps2.xml><?xml version="1.0" encoding="utf-8"?>
<ds:datastoreItem xmlns:ds="http://schemas.openxmlformats.org/officeDocument/2006/customXml" ds:itemID="{6700B150-5000-4C50-84F4-C0ADDCA858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C8D033-4DBD-40B9-A3A2-9A4405169C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b3a238-e851-4bda-be3d-1ed623dfc157"/>
    <ds:schemaRef ds:uri="4bd4d397-a849-4111-8caa-2cd1909bb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think-cell template Light</Template>
  <TotalTime>0</TotalTime>
  <Words>1217</Words>
  <Application>Microsoft Office PowerPoint</Application>
  <PresentationFormat>Widescreen</PresentationFormat>
  <Paragraphs>588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Futura</vt:lpstr>
      <vt:lpstr>Symbol</vt:lpstr>
      <vt:lpstr>think-cell 2025</vt:lpstr>
      <vt:lpstr>think-cell Slide</vt:lpstr>
      <vt:lpstr>Waterfall Toolkit for Finance Teams</vt:lpstr>
      <vt:lpstr>Template Guide</vt:lpstr>
      <vt:lpstr>Composition / structure 1</vt:lpstr>
      <vt:lpstr>Composition / structure 2</vt:lpstr>
      <vt:lpstr>Composition / structure 3</vt:lpstr>
      <vt:lpstr>P&amp;L waterfall</vt:lpstr>
      <vt:lpstr>Growth initiatives </vt:lpstr>
      <vt:lpstr>Cash flow bridge </vt:lpstr>
      <vt:lpstr>Long-term forecast</vt:lpstr>
      <vt:lpstr>Stacked segments</vt:lpstr>
      <vt:lpstr>P&amp;L, stacked components</vt:lpstr>
      <vt:lpstr>Forecast bridge </vt:lpstr>
      <vt:lpstr>In-scope waterfall </vt:lpstr>
      <vt:lpstr>On-top segments </vt:lpstr>
      <vt:lpstr>Scenario comparison 1 </vt:lpstr>
      <vt:lpstr>Scenario comparison 2</vt:lpstr>
      <vt:lpstr>Scenario comparison 3 </vt:lpstr>
      <vt:lpstr>Funnel / pyramid </vt:lpstr>
      <vt:lpstr>Time series by component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Lukas Richter</dc:creator>
  <cp:lastModifiedBy>Charlotte Roussel</cp:lastModifiedBy>
  <cp:revision>15</cp:revision>
  <dcterms:created xsi:type="dcterms:W3CDTF">2025-06-23T08:36:13Z</dcterms:created>
  <dcterms:modified xsi:type="dcterms:W3CDTF">2025-08-12T09:39:05Z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0x010100BF6CAD090FCB6C41B211BDAFA3947C73</vt:lpwstr>
  </property>
  <property fmtid="{D5CDD505-2E9C-101B-9397-08002B2CF9AE}" pid="3" name="MediaServiceImageTags">
    <vt:lpwstr/>
  </property>
</Properties>
</file>