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4" r:id="rId4"/>
  </p:sldMasterIdLst>
  <p:notesMasterIdLst>
    <p:notesMasterId r:id="rId10"/>
  </p:notesMasterIdLst>
  <p:handoutMasterIdLst>
    <p:handoutMasterId r:id="rId11"/>
  </p:handoutMasterIdLst>
  <p:sldIdLst>
    <p:sldId id="259" r:id="rId5"/>
    <p:sldId id="2147477603" r:id="rId6"/>
    <p:sldId id="2147473267" r:id="rId7"/>
    <p:sldId id="2147473269" r:id="rId8"/>
    <p:sldId id="2147473270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1B"/>
    <a:srgbClr val="C00000"/>
    <a:srgbClr val="1BBC9B"/>
    <a:srgbClr val="A1A1A1"/>
    <a:srgbClr val="004CD4"/>
    <a:srgbClr val="2972FF"/>
    <a:srgbClr val="8EC1FF"/>
    <a:srgbClr val="D9E9FF"/>
    <a:srgbClr val="0070B0"/>
    <a:srgbClr val="0060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889007-1A75-4003-8F2C-BFCE453F28AE}" v="780" dt="2025-10-10T14:27:09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4988" autoAdjust="0"/>
  </p:normalViewPr>
  <p:slideViewPr>
    <p:cSldViewPr snapToGrid="0">
      <p:cViewPr varScale="1">
        <p:scale>
          <a:sx n="100" d="100"/>
          <a:sy n="100" d="100"/>
        </p:scale>
        <p:origin x="8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C76A4D-CEC1-3E79-D6AB-EA0963524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C04B5-6969-DBBE-877C-D0F27D3BCB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93E6-3CAE-4165-B3AF-CD7E12F7997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55B24-6CD4-0AB7-92B1-423885C021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1A191-D35D-D76C-55D2-BDD5135AFA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FE8F1-C371-4820-8ED7-70D159B5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869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F407-E072-89D0-7315-E43B98503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07377-CE36-9239-0D96-5249ADC66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C7D10-1C4B-0FFC-398E-07A2495A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A8C0E-0556-E904-73C4-3A742EC08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9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0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161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4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DFD1FE3-FAC2-F02B-6BBB-E774A6AA789D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6323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D1FE3-FAC2-F02B-6BBB-E774A6AA7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23C7D7B-BA94-D5D4-1141-46EF99C8816D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D894B0-6BDE-53CB-10DA-5FD4B32DE0F7}"/>
              </a:ext>
            </a:extLst>
          </p:cNvPr>
          <p:cNvSpPr/>
          <p:nvPr userDrawn="1"/>
        </p:nvSpPr>
        <p:spPr>
          <a:xfrm>
            <a:off x="0" y="0"/>
            <a:ext cx="10287001" cy="6858000"/>
          </a:xfrm>
          <a:prstGeom prst="rect">
            <a:avLst/>
          </a:prstGeom>
          <a:gradFill flip="none" rotWithShape="1">
            <a:gsLst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C9919F9-6E58-75A1-DD17-89072267B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1" y="1730526"/>
            <a:ext cx="5826124" cy="1828193"/>
          </a:xfrm>
        </p:spPr>
        <p:txBody>
          <a:bodyPr vert="horz" anchor="b"/>
          <a:lstStyle>
            <a:lvl1pPr algn="r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Arial Bold</a:t>
            </a:r>
            <a:br>
              <a:rPr lang="en-US"/>
            </a:br>
            <a:r>
              <a:rPr lang="en-US"/>
              <a:t>max. 3 lines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5F679BF0-0183-3A43-E806-07385A2B6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4401" y="3873031"/>
            <a:ext cx="5826124" cy="369332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of the presentation (max. 1 line)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5231C6-C03B-7023-158D-2FACC3F5EF9F}"/>
              </a:ext>
            </a:extLst>
          </p:cNvPr>
          <p:cNvCxnSpPr>
            <a:cxnSpLocks/>
          </p:cNvCxnSpPr>
          <p:nvPr userDrawn="1"/>
        </p:nvCxnSpPr>
        <p:spPr>
          <a:xfrm>
            <a:off x="10848513" y="3715875"/>
            <a:ext cx="9720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8F9367-9D94-76AD-E6DA-E75FA55376D6}"/>
              </a:ext>
            </a:extLst>
          </p:cNvPr>
          <p:cNvSpPr txBox="1"/>
          <p:nvPr userDrawn="1"/>
        </p:nvSpPr>
        <p:spPr>
          <a:xfrm>
            <a:off x="9577269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4D0D072-25BF-1E51-E408-6FA2852D480A}"/>
              </a:ext>
            </a:extLst>
          </p:cNvPr>
          <p:cNvSpPr/>
          <p:nvPr/>
        </p:nvSpPr>
        <p:spPr>
          <a:xfrm>
            <a:off x="5957959" y="4398510"/>
            <a:ext cx="6234041" cy="502770"/>
          </a:xfrm>
          <a:custGeom>
            <a:avLst/>
            <a:gdLst>
              <a:gd name="connsiteX0" fmla="*/ 374047 w 4648581"/>
              <a:gd name="connsiteY0" fmla="*/ 0 h 374904"/>
              <a:gd name="connsiteX1" fmla="*/ 4648581 w 4648581"/>
              <a:gd name="connsiteY1" fmla="*/ 0 h 374904"/>
              <a:gd name="connsiteX2" fmla="*/ 4648581 w 4648581"/>
              <a:gd name="connsiteY2" fmla="*/ 374904 h 374904"/>
              <a:gd name="connsiteX3" fmla="*/ 0 w 4648581"/>
              <a:gd name="connsiteY3" fmla="*/ 374904 h 374904"/>
              <a:gd name="connsiteX4" fmla="*/ 374047 w 4648581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581" h="374904">
                <a:moveTo>
                  <a:pt x="374047" y="0"/>
                </a:moveTo>
                <a:lnTo>
                  <a:pt x="4648581" y="0"/>
                </a:lnTo>
                <a:lnTo>
                  <a:pt x="4648581" y="374904"/>
                </a:lnTo>
                <a:lnTo>
                  <a:pt x="0" y="374904"/>
                </a:lnTo>
                <a:lnTo>
                  <a:pt x="374047" y="0"/>
                </a:lnTo>
                <a:close/>
              </a:path>
            </a:pathLst>
          </a:custGeom>
          <a:solidFill>
            <a:srgbClr val="E9163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15BD923-81A0-3A30-43F1-9EC592E8C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1950" y="4509681"/>
            <a:ext cx="5108575" cy="276999"/>
          </a:xfrm>
        </p:spPr>
        <p:txBody>
          <a:bodyPr wrap="square" anchor="t">
            <a:spAutoFit/>
          </a:bodyPr>
          <a:lstStyle>
            <a:lvl1pPr marL="0" indent="0" algn="r" rtl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76912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Gre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004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E04D90-3979-BF44-EC56-4FF035B82700}"/>
              </a:ext>
            </a:extLst>
          </p:cNvPr>
          <p:cNvSpPr/>
          <p:nvPr userDrawn="1"/>
        </p:nvSpPr>
        <p:spPr>
          <a:xfrm>
            <a:off x="8674100" y="1160463"/>
            <a:ext cx="3517900" cy="569753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8A7AD26-B5DE-BF0C-FDB1-31C3A0A12C81}"/>
              </a:ext>
            </a:extLst>
          </p:cNvPr>
          <p:cNvSpPr/>
          <p:nvPr userDrawn="1"/>
        </p:nvSpPr>
        <p:spPr>
          <a:xfrm>
            <a:off x="1" y="6462714"/>
            <a:ext cx="8572500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91357-0B33-07B3-12FC-F7AF3B41A9AD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E035F9-7771-11B9-EA59-9A34075CCC19}"/>
              </a:ext>
            </a:extLst>
          </p:cNvPr>
          <p:cNvSpPr/>
          <p:nvPr userDrawn="1"/>
        </p:nvSpPr>
        <p:spPr>
          <a:xfrm>
            <a:off x="76907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80CF8-B419-22DE-8C45-C173772B3543}"/>
              </a:ext>
            </a:extLst>
          </p:cNvPr>
          <p:cNvSpPr txBox="1"/>
          <p:nvPr userDrawn="1"/>
        </p:nvSpPr>
        <p:spPr>
          <a:xfrm>
            <a:off x="80476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3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7CE8A06-CDE7-C9B8-41FC-D53CC3A91B8E}"/>
              </a:ext>
            </a:extLst>
          </p:cNvPr>
          <p:cNvGraphicFramePr>
            <a:graphicFrameLocks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7964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9" imgH="350" progId="TCLayout.ActiveDocument.1">
                  <p:embed/>
                </p:oleObj>
              </mc:Choice>
              <mc:Fallback>
                <p:oleObj name="think-cell Slide" r:id="rId6" imgW="349" imgH="35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CE8A06-CDE7-C9B8-41FC-D53CC3A91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26BCEA-F163-3FF9-ECB1-21EE3C75D02C}"/>
              </a:ext>
            </a:extLst>
          </p:cNvPr>
          <p:cNvSpPr/>
          <p:nvPr userDrawn="1"/>
        </p:nvSpPr>
        <p:spPr>
          <a:xfrm>
            <a:off x="0" y="6462714"/>
            <a:ext cx="12191999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EAD62-5EDF-8B4F-D2F7-FD0F95F6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58578"/>
            <a:ext cx="1008241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11412536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EF22F-9FFB-C804-18CB-4323FEC32163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371387-1DE5-15CB-052E-C6056403E1B2}"/>
              </a:ext>
            </a:extLst>
          </p:cNvPr>
          <p:cNvCxnSpPr>
            <a:cxnSpLocks/>
          </p:cNvCxnSpPr>
          <p:nvPr userDrawn="1"/>
        </p:nvCxnSpPr>
        <p:spPr>
          <a:xfrm>
            <a:off x="10641600" y="310036"/>
            <a:ext cx="0" cy="326450"/>
          </a:xfrm>
          <a:prstGeom prst="line">
            <a:avLst/>
          </a:prstGeom>
          <a:ln w="28575">
            <a:solidFill>
              <a:srgbClr val="E91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C8AD84-4C44-2B61-4BE5-B6FFDDADE928}"/>
              </a:ext>
            </a:extLst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739" y="350590"/>
            <a:ext cx="1046533" cy="245341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D6F422E-B0A6-8E5E-D866-1DBD9FEE1431}"/>
              </a:ext>
            </a:extLst>
          </p:cNvPr>
          <p:cNvSpPr/>
          <p:nvPr userDrawn="1"/>
        </p:nvSpPr>
        <p:spPr>
          <a:xfrm>
            <a:off x="113102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AF90D4-FC1C-E61D-CA1D-7C7ABCCF16BA}"/>
              </a:ext>
            </a:extLst>
          </p:cNvPr>
          <p:cNvSpPr txBox="1"/>
          <p:nvPr userDrawn="1"/>
        </p:nvSpPr>
        <p:spPr>
          <a:xfrm>
            <a:off x="116671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603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96888" indent="-1666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190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71538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57">
          <p15:clr>
            <a:srgbClr val="F26B43"/>
          </p15:clr>
        </p15:guide>
        <p15:guide id="3" pos="7446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731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23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server.think-cell.com/portal/en/trial.srf?utm_source=think-cell&amp;utm_medium=templates&amp;utm_campaign=template-en-swot-072025&amp;utm_term=swot-072025&amp;utm_content=swot-072025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0.png"/><Relationship Id="rId12" Type="http://schemas.openxmlformats.org/officeDocument/2006/relationships/hyperlink" Target="https://server.think-cell.com/portal/en/trial.srf?utm_source=think-cell&amp;utm_medium=templates&amp;utm_campaign=template-en-team-102025&amp;utm_term=team-102025&amp;utm_content=team-102025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70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DB7B5BB-4159-D447-6FC6-2112AD76503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563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B7B5BB-4159-D447-6FC6-2112AD765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EC9F0D5D-3A30-B569-0EAE-F5B6299A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0" y="2949321"/>
            <a:ext cx="8137525" cy="609398"/>
          </a:xfrm>
        </p:spPr>
        <p:txBody>
          <a:bodyPr vert="horz" wrap="square" rIns="0">
            <a:spAutoFit/>
          </a:bodyPr>
          <a:lstStyle/>
          <a:p>
            <a:r>
              <a:rPr lang="en-US" noProof="0" dirty="0"/>
              <a:t>Team presentation templates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34ECF9-7B40-081D-F53B-21F58D7E3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4401" y="3873031"/>
            <a:ext cx="5826124" cy="369332"/>
          </a:xfrm>
        </p:spPr>
        <p:txBody>
          <a:bodyPr/>
          <a:lstStyle/>
          <a:p>
            <a:r>
              <a:rPr lang="en-US" dirty="0"/>
              <a:t>Create professional slides faster</a:t>
            </a:r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74D7DF-6F49-0C83-EA25-274F8F896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think-cell |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66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BC4D8A8-96F1-2298-C0BF-A1A7F80B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E7DA7AD-D379-C715-96F3-CADA422628C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3167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7DA7AD-D379-C715-96F3-CADA42262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B8223AD7-844D-683A-8373-E2F3550C74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68291086"/>
                  </p:ext>
                </p:extLst>
              </p:nvPr>
            </p:nvGraphicFramePr>
            <p:xfrm>
              <a:off x="6268454" y="1972310"/>
              <a:ext cx="2156800" cy="1213200"/>
            </p:xfrm>
            <a:graphic>
              <a:graphicData uri="http://schemas.microsoft.com/office/powerpoint/2016/slidezoom">
                <pslz:sldZm>
                  <pslz:sldZmObj sldId="2147473267" cId="515890770">
                    <pslz:zmPr id="{3DCC428C-BACF-48C4-A3ED-BDB3E8B06003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6800" cy="12132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extLst>
                  <a:ext uri="{FF2B5EF4-FFF2-40B4-BE49-F238E27FC236}">
                    <a16:creationId xmlns:a16="http://schemas.microsoft.com/office/drawing/2014/main" id="{B8223AD7-844D-683A-8373-E2F3550C74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8454" y="1972310"/>
                <a:ext cx="2156800" cy="12132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473475DD-4840-5FF7-84D8-395F868C295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35674413"/>
                  </p:ext>
                </p:extLst>
              </p:nvPr>
            </p:nvGraphicFramePr>
            <p:xfrm>
              <a:off x="6268454" y="3408505"/>
              <a:ext cx="2156800" cy="1213200"/>
            </p:xfrm>
            <a:graphic>
              <a:graphicData uri="http://schemas.microsoft.com/office/powerpoint/2016/slidezoom">
                <pslz:sldZm>
                  <pslz:sldZmObj sldId="2147473269" cId="2453553119">
                    <pslz:zmPr id="{2BCBC209-C824-4C98-BAF6-CD5CF6316581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6800" cy="12132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extLst>
                  <a:ext uri="{FF2B5EF4-FFF2-40B4-BE49-F238E27FC236}">
                    <a16:creationId xmlns:a16="http://schemas.microsoft.com/office/drawing/2014/main" id="{473475DD-4840-5FF7-84D8-395F868C29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8454" y="3408505"/>
                <a:ext cx="2156800" cy="12132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Slide Zoom 25">
                <a:extLst>
                  <a:ext uri="{FF2B5EF4-FFF2-40B4-BE49-F238E27FC236}">
                    <a16:creationId xmlns:a16="http://schemas.microsoft.com/office/drawing/2014/main" id="{975D854B-6711-AE60-B809-E06AFA27F8E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12336891"/>
                  </p:ext>
                </p:extLst>
              </p:nvPr>
            </p:nvGraphicFramePr>
            <p:xfrm>
              <a:off x="6268454" y="4844700"/>
              <a:ext cx="2156800" cy="1213200"/>
            </p:xfrm>
            <a:graphic>
              <a:graphicData uri="http://schemas.microsoft.com/office/powerpoint/2016/slidezoom">
                <pslz:sldZm>
                  <pslz:sldZmObj sldId="2147473270" cId="1013796474">
                    <pslz:zmPr id="{10A151B3-D668-4128-878A-25AD16F01ADA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6800" cy="12132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Slide Zoom 25">
                <a:extLst>
                  <a:ext uri="{FF2B5EF4-FFF2-40B4-BE49-F238E27FC236}">
                    <a16:creationId xmlns:a16="http://schemas.microsoft.com/office/drawing/2014/main" id="{975D854B-6711-AE60-B809-E06AFA27F8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68454" y="4844700"/>
                <a:ext cx="2156800" cy="12132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DF95032-9D20-3A48-EC0E-CEEC9A75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775597"/>
          </a:xfrm>
        </p:spPr>
        <p:txBody>
          <a:bodyPr vert="horz" rIns="0">
            <a:spAutoFit/>
          </a:bodyPr>
          <a:lstStyle/>
          <a:p>
            <a:r>
              <a:rPr lang="en-US" noProof="0" dirty="0"/>
              <a:t>You can use think-cell to update your team presentation template in seconds</a:t>
            </a:r>
          </a:p>
        </p:txBody>
      </p:sp>
      <p:grpSp>
        <p:nvGrpSpPr>
          <p:cNvPr id="8" name="tc_columnheader">
            <a:extLst>
              <a:ext uri="{FF2B5EF4-FFF2-40B4-BE49-F238E27FC236}">
                <a16:creationId xmlns:a16="http://schemas.microsoft.com/office/drawing/2014/main" id="{89334A30-B163-6225-882F-F222B14E5EA7}"/>
              </a:ext>
            </a:extLst>
          </p:cNvPr>
          <p:cNvGrpSpPr/>
          <p:nvPr/>
        </p:nvGrpSpPr>
        <p:grpSpPr>
          <a:xfrm>
            <a:off x="8813782" y="1557330"/>
            <a:ext cx="2539763" cy="318916"/>
            <a:chOff x="407988" y="1557338"/>
            <a:chExt cx="4557873" cy="318916"/>
          </a:xfrm>
        </p:grpSpPr>
        <p:sp>
          <p:nvSpPr>
            <p:cNvPr id="10" name="tc_columnhead">
              <a:extLst>
                <a:ext uri="{FF2B5EF4-FFF2-40B4-BE49-F238E27FC236}">
                  <a16:creationId xmlns:a16="http://schemas.microsoft.com/office/drawing/2014/main" id="{AF2916C4-6ADC-A9EA-0758-86373D107D91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4557873" cy="318916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Get started with think-cell</a:t>
              </a:r>
            </a:p>
          </p:txBody>
        </p:sp>
        <p:cxnSp>
          <p:nvCxnSpPr>
            <p:cNvPr id="11" name="tc_columnheadline">
              <a:extLst>
                <a:ext uri="{FF2B5EF4-FFF2-40B4-BE49-F238E27FC236}">
                  <a16:creationId xmlns:a16="http://schemas.microsoft.com/office/drawing/2014/main" id="{23CAF469-8E8B-7825-4577-D70A6C054C82}"/>
                </a:ext>
              </a:extLst>
            </p:cNvPr>
            <p:cNvCxnSpPr>
              <a:cxnSpLocks/>
              <a:stCxn id="10" idx="4"/>
              <a:endCxn id="10" idx="6"/>
            </p:cNvCxnSpPr>
            <p:nvPr/>
          </p:nvCxnSpPr>
          <p:spPr>
            <a:xfrm>
              <a:off x="407988" y="1876254"/>
              <a:ext cx="455787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tc_columnheader">
            <a:extLst>
              <a:ext uri="{FF2B5EF4-FFF2-40B4-BE49-F238E27FC236}">
                <a16:creationId xmlns:a16="http://schemas.microsoft.com/office/drawing/2014/main" id="{D00C3538-3E45-8C04-922E-C6CB2C5C257D}"/>
              </a:ext>
            </a:extLst>
          </p:cNvPr>
          <p:cNvGrpSpPr/>
          <p:nvPr/>
        </p:nvGrpSpPr>
        <p:grpSpPr>
          <a:xfrm>
            <a:off x="407988" y="1557338"/>
            <a:ext cx="5576400" cy="318924"/>
            <a:chOff x="407988" y="1557338"/>
            <a:chExt cx="5576400" cy="318924"/>
          </a:xfrm>
        </p:grpSpPr>
        <p:sp>
          <p:nvSpPr>
            <p:cNvPr id="13" name="tc_columnhead">
              <a:extLst>
                <a:ext uri="{FF2B5EF4-FFF2-40B4-BE49-F238E27FC236}">
                  <a16:creationId xmlns:a16="http://schemas.microsoft.com/office/drawing/2014/main" id="{3021B135-7F2D-BF0A-C0FF-0914B68B049D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5576400" cy="318924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How to use and adapt a team presentation template</a:t>
              </a:r>
            </a:p>
          </p:txBody>
        </p:sp>
        <p:cxnSp>
          <p:nvCxnSpPr>
            <p:cNvPr id="14" name="tc_columnheadline">
              <a:extLst>
                <a:ext uri="{FF2B5EF4-FFF2-40B4-BE49-F238E27FC236}">
                  <a16:creationId xmlns:a16="http://schemas.microsoft.com/office/drawing/2014/main" id="{9C75A979-4C81-5FB3-F1B5-BC964FC3DD67}"/>
                </a:ext>
              </a:extLst>
            </p:cNvPr>
            <p:cNvCxnSpPr>
              <a:cxnSpLocks/>
              <a:stCxn id="13" idx="4"/>
              <a:endCxn id="13" idx="6"/>
            </p:cNvCxnSpPr>
            <p:nvPr/>
          </p:nvCxnSpPr>
          <p:spPr>
            <a:xfrm>
              <a:off x="407988" y="1876262"/>
              <a:ext cx="55764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5CCE8C0-F765-6D44-A3D9-6902B69EB3B8}"/>
              </a:ext>
            </a:extLst>
          </p:cNvPr>
          <p:cNvSpPr txBox="1">
            <a:spLocks/>
          </p:cNvSpPr>
          <p:nvPr/>
        </p:nvSpPr>
        <p:spPr>
          <a:xfrm>
            <a:off x="407988" y="1975337"/>
            <a:ext cx="5576400" cy="3631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Start with the most suitable team presentation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Choose from the three provided templates and add the one you need to your presentation.</a:t>
            </a:r>
          </a:p>
          <a:p>
            <a:pPr marL="0" lvl="1" indent="0">
              <a:buNone/>
            </a:pP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Apply your corporate identity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Use your brand colors for texts and elements at different levels, such as headlines, copy, and backgrounds. 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Populate the team presentation with your information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Add the names, photos and other relevant information about the team members. 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Use think-cell for faster slide editing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Get a free 30-day think-cell trial to access tools that help you easily align and resize objects for polished layouts.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FBB3C6E-1FFB-FE84-7E09-6D1B3901656B}"/>
              </a:ext>
            </a:extLst>
          </p:cNvPr>
          <p:cNvSpPr txBox="1">
            <a:spLocks/>
          </p:cNvSpPr>
          <p:nvPr/>
        </p:nvSpPr>
        <p:spPr>
          <a:xfrm>
            <a:off x="8826500" y="1975337"/>
            <a:ext cx="2994025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dirty="0"/>
              <a:t>Create professional charts and data-driven tables.</a:t>
            </a:r>
          </a:p>
          <a:p>
            <a:pPr>
              <a:lnSpc>
                <a:spcPct val="125000"/>
              </a:lnSpc>
            </a:pPr>
            <a:r>
              <a:rPr lang="en-US" dirty="0"/>
              <a:t>Deliver impactful presentations faster.</a:t>
            </a:r>
          </a:p>
          <a:p>
            <a:pPr>
              <a:lnSpc>
                <a:spcPct val="125000"/>
              </a:lnSpc>
            </a:pPr>
            <a:r>
              <a:rPr lang="en-US" dirty="0"/>
              <a:t>Try for 30 days, no credit card required and no cancellation necessary.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4" name="Text Placeholder 10">
            <a:extLst>
              <a:ext uri="{FF2B5EF4-FFF2-40B4-BE49-F238E27FC236}">
                <a16:creationId xmlns:a16="http://schemas.microsoft.com/office/drawing/2014/main" id="{DDD08A4D-1C90-061D-446D-D10837B95788}"/>
              </a:ext>
            </a:extLst>
          </p:cNvPr>
          <p:cNvSpPr/>
          <p:nvPr/>
        </p:nvSpPr>
        <p:spPr>
          <a:xfrm>
            <a:off x="407987" y="1165515"/>
            <a:ext cx="4424288" cy="2769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>
              <a:spcAft>
                <a:spcPts val="110"/>
              </a:spcAft>
            </a:pPr>
            <a:r>
              <a:rPr lang="en-US" b="1" noProof="0" dirty="0">
                <a:solidFill>
                  <a:schemeClr val="accent1"/>
                </a:solidFill>
                <a:latin typeface="Arial" panose="020B0604020202020204" pitchFamily="34" charset="0"/>
              </a:rPr>
              <a:t>Guide to using think-cell slide templates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25388-B918-2961-2E6F-CA83479F4C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7988" y="5717136"/>
            <a:ext cx="1647276" cy="340764"/>
            <a:chOff x="407988" y="5717136"/>
            <a:chExt cx="1647276" cy="34076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4DA23CF-1B92-24AB-2E89-3A7BAD916D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9530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2A1F592-370A-937B-A9B7-323B070D4D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637316" y="5719531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2" name="Gleichschenkliges Dreieck 15">
              <a:extLst>
                <a:ext uri="{FF2B5EF4-FFF2-40B4-BE49-F238E27FC236}">
                  <a16:creationId xmlns:a16="http://schemas.microsoft.com/office/drawing/2014/main" id="{41C541EF-2A65-889E-38DB-398558397B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853711" y="5858701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hlinkClick r:id="rId12" highlightClick="1"/>
              <a:extLst>
                <a:ext uri="{FF2B5EF4-FFF2-40B4-BE49-F238E27FC236}">
                  <a16:creationId xmlns:a16="http://schemas.microsoft.com/office/drawing/2014/main" id="{19A7DC3B-BCA5-12E8-8AC3-2FABF5DB37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7136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D4F429-1DD0-A34E-BDAC-7B00B0CF5B7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07405" y="4283845"/>
            <a:ext cx="1647276" cy="345849"/>
            <a:chOff x="8807405" y="4283845"/>
            <a:chExt cx="1647276" cy="345849"/>
          </a:xfrm>
        </p:grpSpPr>
        <p:sp>
          <p:nvSpPr>
            <p:cNvPr id="20" name="Rectangle 19">
              <a:hlinkClick r:id="rId13"/>
              <a:extLst>
                <a:ext uri="{FF2B5EF4-FFF2-40B4-BE49-F238E27FC236}">
                  <a16:creationId xmlns:a16="http://schemas.microsoft.com/office/drawing/2014/main" id="{B0194EC3-55D5-5F4A-9E87-358CC2A421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3782" y="4283845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3DD0C8-BB04-2574-C4BC-6AD0ECE7F6E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0043110" y="4283846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4" name="Gleichschenkliges Dreieck 15">
              <a:extLst>
                <a:ext uri="{FF2B5EF4-FFF2-40B4-BE49-F238E27FC236}">
                  <a16:creationId xmlns:a16="http://schemas.microsoft.com/office/drawing/2014/main" id="{DB0C839B-E95B-D219-440C-074FDB5413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259505" y="4423016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hlinkClick r:id="rId12" highlightClick="1"/>
              <a:extLst>
                <a:ext uri="{FF2B5EF4-FFF2-40B4-BE49-F238E27FC236}">
                  <a16:creationId xmlns:a16="http://schemas.microsoft.com/office/drawing/2014/main" id="{0309E3EA-BCC1-FEE9-E7ED-1A289B4D49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07405" y="4288930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7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D259269-EF6C-B55F-E6E7-14FD99AB158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9596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49" progId="TCLayout.ActiveDocument.1">
                  <p:embed/>
                </p:oleObj>
              </mc:Choice>
              <mc:Fallback>
                <p:oleObj name="think-cell Slide" r:id="rId4" imgW="349" imgH="349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259269-EF6C-B55F-E6E7-14FD99AB15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dirty="0"/>
              <a:t>Team presentation slide with four members</a:t>
            </a:r>
          </a:p>
        </p:txBody>
      </p:sp>
      <p:sp>
        <p:nvSpPr>
          <p:cNvPr id="21" name="Rechteck 9">
            <a:extLst>
              <a:ext uri="{FF2B5EF4-FFF2-40B4-BE49-F238E27FC236}">
                <a16:creationId xmlns:a16="http://schemas.microsoft.com/office/drawing/2014/main" id="{16979033-E361-5471-9690-350D212D4EC8}"/>
              </a:ext>
            </a:extLst>
          </p:cNvPr>
          <p:cNvSpPr>
            <a:spLocks/>
          </p:cNvSpPr>
          <p:nvPr/>
        </p:nvSpPr>
        <p:spPr>
          <a:xfrm>
            <a:off x="0" y="3424450"/>
            <a:ext cx="12192000" cy="26334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Copy contact 1">
            <a:extLst>
              <a:ext uri="{FF2B5EF4-FFF2-40B4-BE49-F238E27FC236}">
                <a16:creationId xmlns:a16="http://schemas.microsoft.com/office/drawing/2014/main" id="{1EB67EE5-17DD-9538-DEE8-7E3018FC6966}"/>
              </a:ext>
            </a:extLst>
          </p:cNvPr>
          <p:cNvSpPr>
            <a:spLocks/>
          </p:cNvSpPr>
          <p:nvPr/>
        </p:nvSpPr>
        <p:spPr bwMode="gray">
          <a:xfrm>
            <a:off x="577951" y="1557338"/>
            <a:ext cx="2515202" cy="52322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9BAA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 Unicode MS" panose="020B0604020202020204" pitchFamily="34" charset="-128"/>
              </a:rPr>
              <a:t>Name Surname</a:t>
            </a:r>
          </a:p>
          <a:p>
            <a:pPr algn="ctr" defTabSz="913943">
              <a:spcAft>
                <a:spcPts val="2400"/>
              </a:spcAft>
              <a:buClr>
                <a:srgbClr val="879BAA">
                  <a:lumMod val="100000"/>
                </a:srgbClr>
              </a:buClr>
              <a:buSzPct val="100000"/>
              <a:defRPr/>
            </a:pPr>
            <a:r>
              <a:rPr lang="en-US" sz="1400" b="1" kern="0" dirty="0">
                <a:solidFill>
                  <a:schemeClr val="accent1"/>
                </a:solidFill>
                <a:ea typeface="Arial Unicode MS" panose="020B0604020202020204" pitchFamily="34" charset="-128"/>
              </a:rPr>
              <a:t>Position lorem ipsum</a:t>
            </a:r>
          </a:p>
        </p:txBody>
      </p:sp>
      <p:sp>
        <p:nvSpPr>
          <p:cNvPr id="23" name="Rectangle 90">
            <a:extLst>
              <a:ext uri="{FF2B5EF4-FFF2-40B4-BE49-F238E27FC236}">
                <a16:creationId xmlns:a16="http://schemas.microsoft.com/office/drawing/2014/main" id="{B8A73E41-B0DC-3D32-1CE9-94C511A05418}"/>
              </a:ext>
            </a:extLst>
          </p:cNvPr>
          <p:cNvSpPr>
            <a:spLocks/>
          </p:cNvSpPr>
          <p:nvPr/>
        </p:nvSpPr>
        <p:spPr bwMode="auto">
          <a:xfrm>
            <a:off x="735114" y="2324012"/>
            <a:ext cx="2200876" cy="220087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6C81038E-5929-1877-3C44-402D66D318CE}"/>
              </a:ext>
            </a:extLst>
          </p:cNvPr>
          <p:cNvSpPr txBox="1">
            <a:spLocks/>
          </p:cNvSpPr>
          <p:nvPr/>
        </p:nvSpPr>
        <p:spPr>
          <a:xfrm>
            <a:off x="577951" y="4768342"/>
            <a:ext cx="251520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lnSpc>
                <a:spcPct val="10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3192" indent="-173038" algn="l" defTabSz="914400" rtl="0" eaLnBrk="1" latinLnBrk="0" hangingPunct="1">
              <a:lnSpc>
                <a:spcPct val="10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21792" indent="-164592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72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Consectetuer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. Aenean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commodo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ligula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eget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dolor. </a:t>
            </a:r>
          </a:p>
        </p:txBody>
      </p:sp>
      <p:sp>
        <p:nvSpPr>
          <p:cNvPr id="25" name="Rectangle 90">
            <a:extLst>
              <a:ext uri="{FF2B5EF4-FFF2-40B4-BE49-F238E27FC236}">
                <a16:creationId xmlns:a16="http://schemas.microsoft.com/office/drawing/2014/main" id="{204404C4-851C-9513-7961-190098317A2D}"/>
              </a:ext>
            </a:extLst>
          </p:cNvPr>
          <p:cNvSpPr>
            <a:spLocks/>
          </p:cNvSpPr>
          <p:nvPr/>
        </p:nvSpPr>
        <p:spPr bwMode="auto">
          <a:xfrm>
            <a:off x="9294114" y="2324012"/>
            <a:ext cx="2200876" cy="220087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26" name="Copy contact 1">
            <a:extLst>
              <a:ext uri="{FF2B5EF4-FFF2-40B4-BE49-F238E27FC236}">
                <a16:creationId xmlns:a16="http://schemas.microsoft.com/office/drawing/2014/main" id="{0772D671-3CE9-3D38-E377-DDB3F246A738}"/>
              </a:ext>
            </a:extLst>
          </p:cNvPr>
          <p:cNvSpPr>
            <a:spLocks/>
          </p:cNvSpPr>
          <p:nvPr/>
        </p:nvSpPr>
        <p:spPr bwMode="gray">
          <a:xfrm>
            <a:off x="9136951" y="1557338"/>
            <a:ext cx="2515202" cy="52322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9BAA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 Unicode MS" panose="020B0604020202020204" pitchFamily="34" charset="-128"/>
              </a:rPr>
              <a:t>Name Surname</a:t>
            </a:r>
          </a:p>
          <a:p>
            <a:pPr algn="ctr" defTabSz="913943">
              <a:spcAft>
                <a:spcPts val="2400"/>
              </a:spcAft>
              <a:buClr>
                <a:srgbClr val="879BAA">
                  <a:lumMod val="100000"/>
                </a:srgbClr>
              </a:buClr>
              <a:buSzPct val="100000"/>
              <a:defRPr/>
            </a:pPr>
            <a:r>
              <a:rPr lang="en-US" sz="1400" b="1" kern="0" dirty="0">
                <a:solidFill>
                  <a:schemeClr val="accent1"/>
                </a:solidFill>
                <a:ea typeface="Arial Unicode MS" panose="020B0604020202020204" pitchFamily="34" charset="-128"/>
              </a:rPr>
              <a:t>Position lorem ipsum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44AA583-8585-4CDD-58B6-E5AF2BC58F52}"/>
              </a:ext>
            </a:extLst>
          </p:cNvPr>
          <p:cNvSpPr txBox="1">
            <a:spLocks/>
          </p:cNvSpPr>
          <p:nvPr/>
        </p:nvSpPr>
        <p:spPr>
          <a:xfrm>
            <a:off x="9136951" y="4768342"/>
            <a:ext cx="251520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lnSpc>
                <a:spcPct val="10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3192" indent="-173038" algn="l" defTabSz="914400" rtl="0" eaLnBrk="1" latinLnBrk="0" hangingPunct="1">
              <a:lnSpc>
                <a:spcPct val="10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21792" indent="-164592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72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Consectetuer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. Aenean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commodo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ligula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eget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dolor. </a:t>
            </a:r>
          </a:p>
        </p:txBody>
      </p:sp>
      <p:sp>
        <p:nvSpPr>
          <p:cNvPr id="28" name="Rectangle 90">
            <a:extLst>
              <a:ext uri="{FF2B5EF4-FFF2-40B4-BE49-F238E27FC236}">
                <a16:creationId xmlns:a16="http://schemas.microsoft.com/office/drawing/2014/main" id="{E9053F07-5592-99E8-EBE5-A5871091E817}"/>
              </a:ext>
            </a:extLst>
          </p:cNvPr>
          <p:cNvSpPr>
            <a:spLocks/>
          </p:cNvSpPr>
          <p:nvPr/>
        </p:nvSpPr>
        <p:spPr bwMode="auto">
          <a:xfrm>
            <a:off x="3588114" y="2324012"/>
            <a:ext cx="2200876" cy="220087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29" name="Copy contact 1">
            <a:extLst>
              <a:ext uri="{FF2B5EF4-FFF2-40B4-BE49-F238E27FC236}">
                <a16:creationId xmlns:a16="http://schemas.microsoft.com/office/drawing/2014/main" id="{5C6ED93E-5657-9A92-BC8E-D6783B64C29C}"/>
              </a:ext>
            </a:extLst>
          </p:cNvPr>
          <p:cNvSpPr>
            <a:spLocks/>
          </p:cNvSpPr>
          <p:nvPr/>
        </p:nvSpPr>
        <p:spPr bwMode="gray">
          <a:xfrm>
            <a:off x="3430951" y="1557338"/>
            <a:ext cx="2515202" cy="52322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9BAA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 Unicode MS" panose="020B0604020202020204" pitchFamily="34" charset="-128"/>
              </a:rPr>
              <a:t>Name Surname</a:t>
            </a:r>
          </a:p>
          <a:p>
            <a:pPr algn="ctr" defTabSz="913943">
              <a:spcAft>
                <a:spcPts val="2400"/>
              </a:spcAft>
              <a:buClr>
                <a:srgbClr val="879BAA">
                  <a:lumMod val="100000"/>
                </a:srgbClr>
              </a:buClr>
              <a:buSzPct val="100000"/>
              <a:defRPr/>
            </a:pPr>
            <a:r>
              <a:rPr lang="en-US" sz="1400" b="1" kern="0" dirty="0">
                <a:solidFill>
                  <a:schemeClr val="accent1"/>
                </a:solidFill>
                <a:ea typeface="Arial Unicode MS" panose="020B0604020202020204" pitchFamily="34" charset="-128"/>
              </a:rPr>
              <a:t>Position lorem ipsum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D38A35B-0384-DCFE-5862-140746B306CC}"/>
              </a:ext>
            </a:extLst>
          </p:cNvPr>
          <p:cNvSpPr txBox="1">
            <a:spLocks/>
          </p:cNvSpPr>
          <p:nvPr/>
        </p:nvSpPr>
        <p:spPr>
          <a:xfrm>
            <a:off x="3430951" y="4768342"/>
            <a:ext cx="251520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lnSpc>
                <a:spcPct val="10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3192" indent="-173038" algn="l" defTabSz="914400" rtl="0" eaLnBrk="1" latinLnBrk="0" hangingPunct="1">
              <a:lnSpc>
                <a:spcPct val="10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21792" indent="-164592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72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Consectetuer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. Aenean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commodo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ligula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eget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dolor. </a:t>
            </a:r>
          </a:p>
        </p:txBody>
      </p:sp>
      <p:sp>
        <p:nvSpPr>
          <p:cNvPr id="38" name="Rectangle 90">
            <a:extLst>
              <a:ext uri="{FF2B5EF4-FFF2-40B4-BE49-F238E27FC236}">
                <a16:creationId xmlns:a16="http://schemas.microsoft.com/office/drawing/2014/main" id="{A3A0421C-42DC-41C5-750F-047D23821212}"/>
              </a:ext>
            </a:extLst>
          </p:cNvPr>
          <p:cNvSpPr>
            <a:spLocks/>
          </p:cNvSpPr>
          <p:nvPr/>
        </p:nvSpPr>
        <p:spPr bwMode="auto">
          <a:xfrm>
            <a:off x="6441114" y="2324012"/>
            <a:ext cx="2200876" cy="220087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39" name="Copy contact 1">
            <a:extLst>
              <a:ext uri="{FF2B5EF4-FFF2-40B4-BE49-F238E27FC236}">
                <a16:creationId xmlns:a16="http://schemas.microsoft.com/office/drawing/2014/main" id="{2B0AB04E-931C-7DF3-FA2B-BF19E3E14927}"/>
              </a:ext>
            </a:extLst>
          </p:cNvPr>
          <p:cNvSpPr>
            <a:spLocks/>
          </p:cNvSpPr>
          <p:nvPr/>
        </p:nvSpPr>
        <p:spPr bwMode="gray">
          <a:xfrm>
            <a:off x="6283951" y="1557338"/>
            <a:ext cx="2515202" cy="52322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9BAA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 Unicode MS" panose="020B0604020202020204" pitchFamily="34" charset="-128"/>
              </a:rPr>
              <a:t>Name Surname</a:t>
            </a:r>
          </a:p>
          <a:p>
            <a:pPr algn="ctr" defTabSz="913943">
              <a:spcAft>
                <a:spcPts val="2400"/>
              </a:spcAft>
              <a:buClr>
                <a:srgbClr val="879BAA">
                  <a:lumMod val="100000"/>
                </a:srgbClr>
              </a:buClr>
              <a:buSzPct val="100000"/>
              <a:defRPr/>
            </a:pPr>
            <a:r>
              <a:rPr lang="en-US" sz="1400" b="1" kern="0" dirty="0">
                <a:solidFill>
                  <a:schemeClr val="accent1"/>
                </a:solidFill>
                <a:ea typeface="Arial Unicode MS" panose="020B0604020202020204" pitchFamily="34" charset="-128"/>
              </a:rPr>
              <a:t>Position lorem ipsum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098F6C6-8A3B-4B5B-BE3A-3857887EDA64}"/>
              </a:ext>
            </a:extLst>
          </p:cNvPr>
          <p:cNvSpPr txBox="1">
            <a:spLocks/>
          </p:cNvSpPr>
          <p:nvPr/>
        </p:nvSpPr>
        <p:spPr>
          <a:xfrm>
            <a:off x="6283951" y="4768342"/>
            <a:ext cx="251520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lnSpc>
                <a:spcPct val="10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3192" indent="-173038" algn="l" defTabSz="914400" rtl="0" eaLnBrk="1" latinLnBrk="0" hangingPunct="1">
              <a:lnSpc>
                <a:spcPct val="10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21792" indent="-164592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572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Consectetuer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. Aenean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commodo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ligula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</a:rPr>
              <a:t>eget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</a:rPr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51589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4AA793F-0615-9417-302C-A87A3387FCF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4247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49" progId="TCLayout.ActiveDocument.1">
                  <p:embed/>
                </p:oleObj>
              </mc:Choice>
              <mc:Fallback>
                <p:oleObj name="think-cell Slide" r:id="rId4" imgW="349" imgH="349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4AA793F-0615-9417-302C-A87A3387F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775597"/>
          </a:xfrm>
        </p:spPr>
        <p:txBody>
          <a:bodyPr vert="horz" rIns="0">
            <a:spAutoFit/>
          </a:bodyPr>
          <a:lstStyle/>
          <a:p>
            <a:r>
              <a:rPr lang="en-US" dirty="0"/>
              <a:t>Team presentation slide with three profiles, including experience, skills and contact information</a:t>
            </a:r>
          </a:p>
        </p:txBody>
      </p:sp>
      <p:sp>
        <p:nvSpPr>
          <p:cNvPr id="90" name="Rechteck 87">
            <a:extLst>
              <a:ext uri="{FF2B5EF4-FFF2-40B4-BE49-F238E27FC236}">
                <a16:creationId xmlns:a16="http://schemas.microsoft.com/office/drawing/2014/main" id="{858AC0F2-E591-6A07-BB7F-F4D57CFB599F}"/>
              </a:ext>
            </a:extLst>
          </p:cNvPr>
          <p:cNvSpPr>
            <a:spLocks/>
          </p:cNvSpPr>
          <p:nvPr/>
        </p:nvSpPr>
        <p:spPr>
          <a:xfrm>
            <a:off x="409052" y="2190083"/>
            <a:ext cx="1493013" cy="1134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91" name="Rechteck 88">
            <a:extLst>
              <a:ext uri="{FF2B5EF4-FFF2-40B4-BE49-F238E27FC236}">
                <a16:creationId xmlns:a16="http://schemas.microsoft.com/office/drawing/2014/main" id="{15A8B4AA-D296-E419-82C8-5FD49F0114B2}"/>
              </a:ext>
            </a:extLst>
          </p:cNvPr>
          <p:cNvSpPr>
            <a:spLocks/>
          </p:cNvSpPr>
          <p:nvPr/>
        </p:nvSpPr>
        <p:spPr>
          <a:xfrm>
            <a:off x="409052" y="3556899"/>
            <a:ext cx="1493013" cy="1134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92" name="Rechteck 89">
            <a:extLst>
              <a:ext uri="{FF2B5EF4-FFF2-40B4-BE49-F238E27FC236}">
                <a16:creationId xmlns:a16="http://schemas.microsoft.com/office/drawing/2014/main" id="{F70F93E5-B547-6926-E5E2-008D28A3B24C}"/>
              </a:ext>
            </a:extLst>
          </p:cNvPr>
          <p:cNvSpPr>
            <a:spLocks/>
          </p:cNvSpPr>
          <p:nvPr/>
        </p:nvSpPr>
        <p:spPr>
          <a:xfrm>
            <a:off x="409052" y="4923714"/>
            <a:ext cx="1493013" cy="1134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94" name="Textplatzhalter 9">
            <a:extLst>
              <a:ext uri="{FF2B5EF4-FFF2-40B4-BE49-F238E27FC236}">
                <a16:creationId xmlns:a16="http://schemas.microsoft.com/office/drawing/2014/main" id="{2DC7BD55-4FEC-6E4E-9DB5-78FA4666B35A}"/>
              </a:ext>
            </a:extLst>
          </p:cNvPr>
          <p:cNvSpPr txBox="1">
            <a:spLocks/>
          </p:cNvSpPr>
          <p:nvPr/>
        </p:nvSpPr>
        <p:spPr bwMode="gray">
          <a:xfrm>
            <a:off x="4624714" y="1557338"/>
            <a:ext cx="2236845" cy="400115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Experience</a:t>
            </a:r>
          </a:p>
        </p:txBody>
      </p:sp>
      <p:sp>
        <p:nvSpPr>
          <p:cNvPr id="95" name="Textplatzhalter 9">
            <a:extLst>
              <a:ext uri="{FF2B5EF4-FFF2-40B4-BE49-F238E27FC236}">
                <a16:creationId xmlns:a16="http://schemas.microsoft.com/office/drawing/2014/main" id="{EA3C26B0-D585-E822-7A4D-20ADA6A13E0E}"/>
              </a:ext>
            </a:extLst>
          </p:cNvPr>
          <p:cNvSpPr txBox="1">
            <a:spLocks/>
          </p:cNvSpPr>
          <p:nvPr/>
        </p:nvSpPr>
        <p:spPr bwMode="gray">
          <a:xfrm>
            <a:off x="7104461" y="1557338"/>
            <a:ext cx="2236845" cy="400115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Skill</a:t>
            </a:r>
          </a:p>
        </p:txBody>
      </p:sp>
      <p:sp>
        <p:nvSpPr>
          <p:cNvPr id="96" name="Textplatzhalter 9">
            <a:extLst>
              <a:ext uri="{FF2B5EF4-FFF2-40B4-BE49-F238E27FC236}">
                <a16:creationId xmlns:a16="http://schemas.microsoft.com/office/drawing/2014/main" id="{5E22356A-136A-2E9F-6109-6E4CCD804A81}"/>
              </a:ext>
            </a:extLst>
          </p:cNvPr>
          <p:cNvSpPr txBox="1">
            <a:spLocks/>
          </p:cNvSpPr>
          <p:nvPr/>
        </p:nvSpPr>
        <p:spPr bwMode="gray">
          <a:xfrm>
            <a:off x="9584207" y="1557338"/>
            <a:ext cx="2236845" cy="400115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Contact</a:t>
            </a:r>
          </a:p>
        </p:txBody>
      </p:sp>
      <p:sp>
        <p:nvSpPr>
          <p:cNvPr id="97" name="Textplatzhalter 9">
            <a:extLst>
              <a:ext uri="{FF2B5EF4-FFF2-40B4-BE49-F238E27FC236}">
                <a16:creationId xmlns:a16="http://schemas.microsoft.com/office/drawing/2014/main" id="{85721E13-8752-B125-B762-30E7C3E11AFE}"/>
              </a:ext>
            </a:extLst>
          </p:cNvPr>
          <p:cNvSpPr txBox="1">
            <a:spLocks/>
          </p:cNvSpPr>
          <p:nvPr/>
        </p:nvSpPr>
        <p:spPr bwMode="gray">
          <a:xfrm>
            <a:off x="2144967" y="2190083"/>
            <a:ext cx="2236845" cy="46166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Name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chemeClr val="accent1"/>
                </a:solidFill>
              </a:rPr>
              <a:t>Job description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8" name="Textplatzhalter 9">
            <a:extLst>
              <a:ext uri="{FF2B5EF4-FFF2-40B4-BE49-F238E27FC236}">
                <a16:creationId xmlns:a16="http://schemas.microsoft.com/office/drawing/2014/main" id="{6A87299E-8DFA-286F-86B4-3E375A796D07}"/>
              </a:ext>
            </a:extLst>
          </p:cNvPr>
          <p:cNvSpPr txBox="1">
            <a:spLocks/>
          </p:cNvSpPr>
          <p:nvPr/>
        </p:nvSpPr>
        <p:spPr bwMode="gray">
          <a:xfrm>
            <a:off x="2144966" y="2724015"/>
            <a:ext cx="2235600" cy="600253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01" name="Textplatzhalter 9">
            <a:extLst>
              <a:ext uri="{FF2B5EF4-FFF2-40B4-BE49-F238E27FC236}">
                <a16:creationId xmlns:a16="http://schemas.microsoft.com/office/drawing/2014/main" id="{AC5C1EBE-9C82-E642-0321-7B6E654C51F3}"/>
              </a:ext>
            </a:extLst>
          </p:cNvPr>
          <p:cNvSpPr txBox="1">
            <a:spLocks/>
          </p:cNvSpPr>
          <p:nvPr/>
        </p:nvSpPr>
        <p:spPr bwMode="gray">
          <a:xfrm>
            <a:off x="2144967" y="3556900"/>
            <a:ext cx="2236845" cy="46166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Name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chemeClr val="accent1"/>
                </a:solidFill>
              </a:rPr>
              <a:t>Job description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2" name="Textplatzhalter 9">
            <a:extLst>
              <a:ext uri="{FF2B5EF4-FFF2-40B4-BE49-F238E27FC236}">
                <a16:creationId xmlns:a16="http://schemas.microsoft.com/office/drawing/2014/main" id="{4BF265F6-51F3-9ED8-BCFB-1F4FA6789E2B}"/>
              </a:ext>
            </a:extLst>
          </p:cNvPr>
          <p:cNvSpPr txBox="1">
            <a:spLocks/>
          </p:cNvSpPr>
          <p:nvPr/>
        </p:nvSpPr>
        <p:spPr bwMode="gray">
          <a:xfrm>
            <a:off x="2144966" y="4090832"/>
            <a:ext cx="2235600" cy="600253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04" name="Textplatzhalter 9">
            <a:extLst>
              <a:ext uri="{FF2B5EF4-FFF2-40B4-BE49-F238E27FC236}">
                <a16:creationId xmlns:a16="http://schemas.microsoft.com/office/drawing/2014/main" id="{D46874B4-81A9-D688-0BB3-DF91B5A33BFB}"/>
              </a:ext>
            </a:extLst>
          </p:cNvPr>
          <p:cNvSpPr txBox="1">
            <a:spLocks/>
          </p:cNvSpPr>
          <p:nvPr/>
        </p:nvSpPr>
        <p:spPr bwMode="gray">
          <a:xfrm>
            <a:off x="2144967" y="4923715"/>
            <a:ext cx="22368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Name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chemeClr val="accent1"/>
                </a:solidFill>
              </a:rPr>
              <a:t>Job description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5" name="Textplatzhalter 9">
            <a:extLst>
              <a:ext uri="{FF2B5EF4-FFF2-40B4-BE49-F238E27FC236}">
                <a16:creationId xmlns:a16="http://schemas.microsoft.com/office/drawing/2014/main" id="{4ABEDC27-BF67-7025-19E9-B64F5967098A}"/>
              </a:ext>
            </a:extLst>
          </p:cNvPr>
          <p:cNvSpPr txBox="1">
            <a:spLocks/>
          </p:cNvSpPr>
          <p:nvPr/>
        </p:nvSpPr>
        <p:spPr bwMode="gray">
          <a:xfrm>
            <a:off x="2144966" y="5457647"/>
            <a:ext cx="2235600" cy="600253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cxnSp>
        <p:nvCxnSpPr>
          <p:cNvPr id="106" name="Gerader Verbinder 7">
            <a:extLst>
              <a:ext uri="{FF2B5EF4-FFF2-40B4-BE49-F238E27FC236}">
                <a16:creationId xmlns:a16="http://schemas.microsoft.com/office/drawing/2014/main" id="{13745F81-D172-12FB-F333-CB83C8748478}"/>
              </a:ext>
            </a:extLst>
          </p:cNvPr>
          <p:cNvCxnSpPr>
            <a:cxnSpLocks/>
          </p:cNvCxnSpPr>
          <p:nvPr/>
        </p:nvCxnSpPr>
        <p:spPr>
          <a:xfrm flipV="1">
            <a:off x="2144966" y="3440584"/>
            <a:ext cx="9676086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7">
            <a:extLst>
              <a:ext uri="{FF2B5EF4-FFF2-40B4-BE49-F238E27FC236}">
                <a16:creationId xmlns:a16="http://schemas.microsoft.com/office/drawing/2014/main" id="{F7D7D021-0AAA-228F-DEF9-2E10189E22E0}"/>
              </a:ext>
            </a:extLst>
          </p:cNvPr>
          <p:cNvCxnSpPr>
            <a:cxnSpLocks/>
          </p:cNvCxnSpPr>
          <p:nvPr/>
        </p:nvCxnSpPr>
        <p:spPr>
          <a:xfrm flipV="1">
            <a:off x="2144966" y="4807400"/>
            <a:ext cx="9676086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platzhalter 9">
            <a:extLst>
              <a:ext uri="{FF2B5EF4-FFF2-40B4-BE49-F238E27FC236}">
                <a16:creationId xmlns:a16="http://schemas.microsoft.com/office/drawing/2014/main" id="{A99A39AA-3D68-4296-BB96-A81712464573}"/>
              </a:ext>
            </a:extLst>
          </p:cNvPr>
          <p:cNvSpPr txBox="1">
            <a:spLocks/>
          </p:cNvSpPr>
          <p:nvPr/>
        </p:nvSpPr>
        <p:spPr bwMode="gray">
          <a:xfrm>
            <a:off x="4623467" y="2790297"/>
            <a:ext cx="223809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13" name="Textplatzhalter 9">
            <a:extLst>
              <a:ext uri="{FF2B5EF4-FFF2-40B4-BE49-F238E27FC236}">
                <a16:creationId xmlns:a16="http://schemas.microsoft.com/office/drawing/2014/main" id="{247551E4-8478-D0BD-9B09-0EE4F4A5EE40}"/>
              </a:ext>
            </a:extLst>
          </p:cNvPr>
          <p:cNvSpPr txBox="1">
            <a:spLocks/>
          </p:cNvSpPr>
          <p:nvPr/>
        </p:nvSpPr>
        <p:spPr bwMode="gray">
          <a:xfrm>
            <a:off x="4623467" y="2190083"/>
            <a:ext cx="223809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16" name="Textplatzhalter 9">
            <a:extLst>
              <a:ext uri="{FF2B5EF4-FFF2-40B4-BE49-F238E27FC236}">
                <a16:creationId xmlns:a16="http://schemas.microsoft.com/office/drawing/2014/main" id="{5EE4F28B-DA3B-B2FD-781A-B965661676D9}"/>
              </a:ext>
            </a:extLst>
          </p:cNvPr>
          <p:cNvSpPr txBox="1">
            <a:spLocks/>
          </p:cNvSpPr>
          <p:nvPr/>
        </p:nvSpPr>
        <p:spPr bwMode="gray">
          <a:xfrm>
            <a:off x="4623467" y="2490190"/>
            <a:ext cx="223809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22" name="Textplatzhalter 9">
            <a:extLst>
              <a:ext uri="{FF2B5EF4-FFF2-40B4-BE49-F238E27FC236}">
                <a16:creationId xmlns:a16="http://schemas.microsoft.com/office/drawing/2014/main" id="{896E2EB7-EC35-BBFB-67A9-F845F4E19894}"/>
              </a:ext>
            </a:extLst>
          </p:cNvPr>
          <p:cNvSpPr txBox="1">
            <a:spLocks/>
          </p:cNvSpPr>
          <p:nvPr/>
        </p:nvSpPr>
        <p:spPr bwMode="gray">
          <a:xfrm>
            <a:off x="4623467" y="4157299"/>
            <a:ext cx="223809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24" name="Textplatzhalter 9">
            <a:extLst>
              <a:ext uri="{FF2B5EF4-FFF2-40B4-BE49-F238E27FC236}">
                <a16:creationId xmlns:a16="http://schemas.microsoft.com/office/drawing/2014/main" id="{4C117651-58D8-9DAA-B02E-2751499818A1}"/>
              </a:ext>
            </a:extLst>
          </p:cNvPr>
          <p:cNvSpPr txBox="1">
            <a:spLocks/>
          </p:cNvSpPr>
          <p:nvPr/>
        </p:nvSpPr>
        <p:spPr bwMode="gray">
          <a:xfrm>
            <a:off x="4623467" y="3557085"/>
            <a:ext cx="223809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25" name="Textplatzhalter 9">
            <a:extLst>
              <a:ext uri="{FF2B5EF4-FFF2-40B4-BE49-F238E27FC236}">
                <a16:creationId xmlns:a16="http://schemas.microsoft.com/office/drawing/2014/main" id="{161819C6-8599-E5AC-481F-DA05B11CD241}"/>
              </a:ext>
            </a:extLst>
          </p:cNvPr>
          <p:cNvSpPr txBox="1">
            <a:spLocks/>
          </p:cNvSpPr>
          <p:nvPr/>
        </p:nvSpPr>
        <p:spPr bwMode="gray">
          <a:xfrm>
            <a:off x="4623467" y="3857192"/>
            <a:ext cx="223809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27" name="Textplatzhalter 9">
            <a:extLst>
              <a:ext uri="{FF2B5EF4-FFF2-40B4-BE49-F238E27FC236}">
                <a16:creationId xmlns:a16="http://schemas.microsoft.com/office/drawing/2014/main" id="{0B44C654-E816-12B2-3200-7681F4AB6D98}"/>
              </a:ext>
            </a:extLst>
          </p:cNvPr>
          <p:cNvSpPr txBox="1">
            <a:spLocks/>
          </p:cNvSpPr>
          <p:nvPr/>
        </p:nvSpPr>
        <p:spPr bwMode="gray">
          <a:xfrm>
            <a:off x="4623467" y="5524114"/>
            <a:ext cx="223809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29" name="Textplatzhalter 9">
            <a:extLst>
              <a:ext uri="{FF2B5EF4-FFF2-40B4-BE49-F238E27FC236}">
                <a16:creationId xmlns:a16="http://schemas.microsoft.com/office/drawing/2014/main" id="{E9733AB9-2254-987D-4CD4-1641D19F258E}"/>
              </a:ext>
            </a:extLst>
          </p:cNvPr>
          <p:cNvSpPr txBox="1">
            <a:spLocks/>
          </p:cNvSpPr>
          <p:nvPr/>
        </p:nvSpPr>
        <p:spPr bwMode="gray">
          <a:xfrm>
            <a:off x="4623467" y="4923900"/>
            <a:ext cx="223809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30" name="Textplatzhalter 9">
            <a:extLst>
              <a:ext uri="{FF2B5EF4-FFF2-40B4-BE49-F238E27FC236}">
                <a16:creationId xmlns:a16="http://schemas.microsoft.com/office/drawing/2014/main" id="{00F97BC1-C427-E1A8-CA5E-DE1BDAD0E540}"/>
              </a:ext>
            </a:extLst>
          </p:cNvPr>
          <p:cNvSpPr txBox="1">
            <a:spLocks/>
          </p:cNvSpPr>
          <p:nvPr/>
        </p:nvSpPr>
        <p:spPr bwMode="gray">
          <a:xfrm>
            <a:off x="4623467" y="5224007"/>
            <a:ext cx="223809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31" name="Textplatzhalter 9">
            <a:extLst>
              <a:ext uri="{FF2B5EF4-FFF2-40B4-BE49-F238E27FC236}">
                <a16:creationId xmlns:a16="http://schemas.microsoft.com/office/drawing/2014/main" id="{130CD6EA-3F94-F5EE-91E4-DDC5E416384A}"/>
              </a:ext>
            </a:extLst>
          </p:cNvPr>
          <p:cNvSpPr txBox="1">
            <a:spLocks/>
          </p:cNvSpPr>
          <p:nvPr/>
        </p:nvSpPr>
        <p:spPr bwMode="gray">
          <a:xfrm>
            <a:off x="7802879" y="2790297"/>
            <a:ext cx="1539673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32" name="Textplatzhalter 9">
            <a:extLst>
              <a:ext uri="{FF2B5EF4-FFF2-40B4-BE49-F238E27FC236}">
                <a16:creationId xmlns:a16="http://schemas.microsoft.com/office/drawing/2014/main" id="{464E5101-15B6-82DC-72B5-41D335747900}"/>
              </a:ext>
            </a:extLst>
          </p:cNvPr>
          <p:cNvSpPr txBox="1">
            <a:spLocks/>
          </p:cNvSpPr>
          <p:nvPr/>
        </p:nvSpPr>
        <p:spPr bwMode="gray">
          <a:xfrm>
            <a:off x="7802879" y="3090403"/>
            <a:ext cx="1539673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33" name="Textplatzhalter 9">
            <a:extLst>
              <a:ext uri="{FF2B5EF4-FFF2-40B4-BE49-F238E27FC236}">
                <a16:creationId xmlns:a16="http://schemas.microsoft.com/office/drawing/2014/main" id="{91EAE808-C446-93F3-C574-58CF1BAE06F3}"/>
              </a:ext>
            </a:extLst>
          </p:cNvPr>
          <p:cNvSpPr txBox="1">
            <a:spLocks/>
          </p:cNvSpPr>
          <p:nvPr/>
        </p:nvSpPr>
        <p:spPr bwMode="gray">
          <a:xfrm>
            <a:off x="7802879" y="2190083"/>
            <a:ext cx="1539673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34" name="Textplatzhalter 9">
            <a:extLst>
              <a:ext uri="{FF2B5EF4-FFF2-40B4-BE49-F238E27FC236}">
                <a16:creationId xmlns:a16="http://schemas.microsoft.com/office/drawing/2014/main" id="{AC18BAFC-C2D8-46A7-E570-12831AD2926B}"/>
              </a:ext>
            </a:extLst>
          </p:cNvPr>
          <p:cNvSpPr txBox="1">
            <a:spLocks/>
          </p:cNvSpPr>
          <p:nvPr/>
        </p:nvSpPr>
        <p:spPr bwMode="gray">
          <a:xfrm>
            <a:off x="7802879" y="2490190"/>
            <a:ext cx="1539673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35" name="Textplatzhalter 9">
            <a:extLst>
              <a:ext uri="{FF2B5EF4-FFF2-40B4-BE49-F238E27FC236}">
                <a16:creationId xmlns:a16="http://schemas.microsoft.com/office/drawing/2014/main" id="{24B638FF-A034-699F-C52B-9FA3DE692218}"/>
              </a:ext>
            </a:extLst>
          </p:cNvPr>
          <p:cNvSpPr txBox="1">
            <a:spLocks/>
          </p:cNvSpPr>
          <p:nvPr/>
        </p:nvSpPr>
        <p:spPr bwMode="gray">
          <a:xfrm>
            <a:off x="7802879" y="4157299"/>
            <a:ext cx="1539673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36" name="Textplatzhalter 9">
            <a:extLst>
              <a:ext uri="{FF2B5EF4-FFF2-40B4-BE49-F238E27FC236}">
                <a16:creationId xmlns:a16="http://schemas.microsoft.com/office/drawing/2014/main" id="{13E32571-4661-3CE9-9E53-5705E7935078}"/>
              </a:ext>
            </a:extLst>
          </p:cNvPr>
          <p:cNvSpPr txBox="1">
            <a:spLocks/>
          </p:cNvSpPr>
          <p:nvPr/>
        </p:nvSpPr>
        <p:spPr bwMode="gray">
          <a:xfrm>
            <a:off x="7802879" y="4457405"/>
            <a:ext cx="1539673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37" name="Textplatzhalter 9">
            <a:extLst>
              <a:ext uri="{FF2B5EF4-FFF2-40B4-BE49-F238E27FC236}">
                <a16:creationId xmlns:a16="http://schemas.microsoft.com/office/drawing/2014/main" id="{6346DB78-3261-83A0-D589-AB27DF47ABAA}"/>
              </a:ext>
            </a:extLst>
          </p:cNvPr>
          <p:cNvSpPr txBox="1">
            <a:spLocks/>
          </p:cNvSpPr>
          <p:nvPr/>
        </p:nvSpPr>
        <p:spPr bwMode="gray">
          <a:xfrm>
            <a:off x="7802879" y="3557085"/>
            <a:ext cx="1539673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38" name="Textplatzhalter 9">
            <a:extLst>
              <a:ext uri="{FF2B5EF4-FFF2-40B4-BE49-F238E27FC236}">
                <a16:creationId xmlns:a16="http://schemas.microsoft.com/office/drawing/2014/main" id="{FCEB6F85-6D90-BE05-9D7A-BE18A735C764}"/>
              </a:ext>
            </a:extLst>
          </p:cNvPr>
          <p:cNvSpPr txBox="1">
            <a:spLocks/>
          </p:cNvSpPr>
          <p:nvPr/>
        </p:nvSpPr>
        <p:spPr bwMode="gray">
          <a:xfrm>
            <a:off x="7802879" y="3857192"/>
            <a:ext cx="1539673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39" name="Textplatzhalter 9">
            <a:extLst>
              <a:ext uri="{FF2B5EF4-FFF2-40B4-BE49-F238E27FC236}">
                <a16:creationId xmlns:a16="http://schemas.microsoft.com/office/drawing/2014/main" id="{9BCA0A23-7F7A-A6FD-3869-8E9A721A859A}"/>
              </a:ext>
            </a:extLst>
          </p:cNvPr>
          <p:cNvSpPr txBox="1">
            <a:spLocks/>
          </p:cNvSpPr>
          <p:nvPr/>
        </p:nvSpPr>
        <p:spPr bwMode="gray">
          <a:xfrm>
            <a:off x="7802879" y="5524114"/>
            <a:ext cx="1539673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40" name="Textplatzhalter 9">
            <a:extLst>
              <a:ext uri="{FF2B5EF4-FFF2-40B4-BE49-F238E27FC236}">
                <a16:creationId xmlns:a16="http://schemas.microsoft.com/office/drawing/2014/main" id="{6249AC61-D1A0-CC4D-ABE8-FAFE36740536}"/>
              </a:ext>
            </a:extLst>
          </p:cNvPr>
          <p:cNvSpPr txBox="1">
            <a:spLocks/>
          </p:cNvSpPr>
          <p:nvPr/>
        </p:nvSpPr>
        <p:spPr bwMode="gray">
          <a:xfrm>
            <a:off x="7802879" y="5824220"/>
            <a:ext cx="1539673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41" name="Textplatzhalter 9">
            <a:extLst>
              <a:ext uri="{FF2B5EF4-FFF2-40B4-BE49-F238E27FC236}">
                <a16:creationId xmlns:a16="http://schemas.microsoft.com/office/drawing/2014/main" id="{4F3ECE70-BA37-B15B-6AEA-91C4C82F275B}"/>
              </a:ext>
            </a:extLst>
          </p:cNvPr>
          <p:cNvSpPr txBox="1">
            <a:spLocks/>
          </p:cNvSpPr>
          <p:nvPr/>
        </p:nvSpPr>
        <p:spPr bwMode="gray">
          <a:xfrm>
            <a:off x="7802879" y="4923900"/>
            <a:ext cx="1539673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42" name="Textplatzhalter 9">
            <a:extLst>
              <a:ext uri="{FF2B5EF4-FFF2-40B4-BE49-F238E27FC236}">
                <a16:creationId xmlns:a16="http://schemas.microsoft.com/office/drawing/2014/main" id="{93C03533-EE3B-9ECD-41CA-8E688AEF87A4}"/>
              </a:ext>
            </a:extLst>
          </p:cNvPr>
          <p:cNvSpPr txBox="1">
            <a:spLocks/>
          </p:cNvSpPr>
          <p:nvPr/>
        </p:nvSpPr>
        <p:spPr bwMode="gray">
          <a:xfrm>
            <a:off x="7802879" y="5224007"/>
            <a:ext cx="1539673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45" name="Textplatzhalter 9">
            <a:extLst>
              <a:ext uri="{FF2B5EF4-FFF2-40B4-BE49-F238E27FC236}">
                <a16:creationId xmlns:a16="http://schemas.microsoft.com/office/drawing/2014/main" id="{B27C2E03-9932-CC91-5C58-2775E6B0039E}"/>
              </a:ext>
            </a:extLst>
          </p:cNvPr>
          <p:cNvSpPr txBox="1">
            <a:spLocks/>
          </p:cNvSpPr>
          <p:nvPr/>
        </p:nvSpPr>
        <p:spPr bwMode="gray">
          <a:xfrm>
            <a:off x="7104461" y="2790297"/>
            <a:ext cx="591739" cy="23368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46" name="Textplatzhalter 9">
            <a:extLst>
              <a:ext uri="{FF2B5EF4-FFF2-40B4-BE49-F238E27FC236}">
                <a16:creationId xmlns:a16="http://schemas.microsoft.com/office/drawing/2014/main" id="{94E66847-1482-E208-D2AB-895E22E8177A}"/>
              </a:ext>
            </a:extLst>
          </p:cNvPr>
          <p:cNvSpPr txBox="1">
            <a:spLocks/>
          </p:cNvSpPr>
          <p:nvPr/>
        </p:nvSpPr>
        <p:spPr bwMode="gray">
          <a:xfrm>
            <a:off x="7104461" y="3090403"/>
            <a:ext cx="591739" cy="23368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47" name="Textplatzhalter 9">
            <a:extLst>
              <a:ext uri="{FF2B5EF4-FFF2-40B4-BE49-F238E27FC236}">
                <a16:creationId xmlns:a16="http://schemas.microsoft.com/office/drawing/2014/main" id="{153954F3-2FD6-7DFA-5B98-A70CF5650579}"/>
              </a:ext>
            </a:extLst>
          </p:cNvPr>
          <p:cNvSpPr txBox="1">
            <a:spLocks/>
          </p:cNvSpPr>
          <p:nvPr/>
        </p:nvSpPr>
        <p:spPr bwMode="gray">
          <a:xfrm>
            <a:off x="7104461" y="2190083"/>
            <a:ext cx="591739" cy="23368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48" name="Textplatzhalter 9">
            <a:extLst>
              <a:ext uri="{FF2B5EF4-FFF2-40B4-BE49-F238E27FC236}">
                <a16:creationId xmlns:a16="http://schemas.microsoft.com/office/drawing/2014/main" id="{F8240C21-883F-A699-8258-2783F21948A1}"/>
              </a:ext>
            </a:extLst>
          </p:cNvPr>
          <p:cNvSpPr txBox="1">
            <a:spLocks/>
          </p:cNvSpPr>
          <p:nvPr/>
        </p:nvSpPr>
        <p:spPr bwMode="gray">
          <a:xfrm>
            <a:off x="7104461" y="2490190"/>
            <a:ext cx="591739" cy="23368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49" name="Textplatzhalter 9">
            <a:extLst>
              <a:ext uri="{FF2B5EF4-FFF2-40B4-BE49-F238E27FC236}">
                <a16:creationId xmlns:a16="http://schemas.microsoft.com/office/drawing/2014/main" id="{9CDEB71A-99C6-D743-DAD9-7FEE23CDF214}"/>
              </a:ext>
            </a:extLst>
          </p:cNvPr>
          <p:cNvSpPr txBox="1">
            <a:spLocks/>
          </p:cNvSpPr>
          <p:nvPr/>
        </p:nvSpPr>
        <p:spPr bwMode="gray">
          <a:xfrm>
            <a:off x="7104461" y="4157299"/>
            <a:ext cx="591739" cy="23368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50" name="Textplatzhalter 9">
            <a:extLst>
              <a:ext uri="{FF2B5EF4-FFF2-40B4-BE49-F238E27FC236}">
                <a16:creationId xmlns:a16="http://schemas.microsoft.com/office/drawing/2014/main" id="{46FA5B5E-C09A-0D42-ED94-BF55B270B153}"/>
              </a:ext>
            </a:extLst>
          </p:cNvPr>
          <p:cNvSpPr txBox="1">
            <a:spLocks/>
          </p:cNvSpPr>
          <p:nvPr/>
        </p:nvSpPr>
        <p:spPr bwMode="gray">
          <a:xfrm>
            <a:off x="7104461" y="4457405"/>
            <a:ext cx="591739" cy="23368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51" name="Textplatzhalter 9">
            <a:extLst>
              <a:ext uri="{FF2B5EF4-FFF2-40B4-BE49-F238E27FC236}">
                <a16:creationId xmlns:a16="http://schemas.microsoft.com/office/drawing/2014/main" id="{41D64D70-EF74-A463-6A83-358A455AC7DA}"/>
              </a:ext>
            </a:extLst>
          </p:cNvPr>
          <p:cNvSpPr txBox="1">
            <a:spLocks/>
          </p:cNvSpPr>
          <p:nvPr/>
        </p:nvSpPr>
        <p:spPr bwMode="gray">
          <a:xfrm>
            <a:off x="7104461" y="3557085"/>
            <a:ext cx="591739" cy="23368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52" name="Textplatzhalter 9">
            <a:extLst>
              <a:ext uri="{FF2B5EF4-FFF2-40B4-BE49-F238E27FC236}">
                <a16:creationId xmlns:a16="http://schemas.microsoft.com/office/drawing/2014/main" id="{4CA7A7FC-89B5-0524-EDAD-90BA733ED5D2}"/>
              </a:ext>
            </a:extLst>
          </p:cNvPr>
          <p:cNvSpPr txBox="1">
            <a:spLocks/>
          </p:cNvSpPr>
          <p:nvPr/>
        </p:nvSpPr>
        <p:spPr bwMode="gray">
          <a:xfrm>
            <a:off x="7104461" y="3857192"/>
            <a:ext cx="591739" cy="23368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53" name="Textplatzhalter 9">
            <a:extLst>
              <a:ext uri="{FF2B5EF4-FFF2-40B4-BE49-F238E27FC236}">
                <a16:creationId xmlns:a16="http://schemas.microsoft.com/office/drawing/2014/main" id="{4D530EB8-AC6A-6632-5360-028BC5A35238}"/>
              </a:ext>
            </a:extLst>
          </p:cNvPr>
          <p:cNvSpPr txBox="1">
            <a:spLocks/>
          </p:cNvSpPr>
          <p:nvPr/>
        </p:nvSpPr>
        <p:spPr bwMode="gray">
          <a:xfrm>
            <a:off x="7104461" y="5524114"/>
            <a:ext cx="591739" cy="23368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54" name="Textplatzhalter 9">
            <a:extLst>
              <a:ext uri="{FF2B5EF4-FFF2-40B4-BE49-F238E27FC236}">
                <a16:creationId xmlns:a16="http://schemas.microsoft.com/office/drawing/2014/main" id="{F6A42D20-993B-D795-6584-4152D8AD4B92}"/>
              </a:ext>
            </a:extLst>
          </p:cNvPr>
          <p:cNvSpPr txBox="1">
            <a:spLocks/>
          </p:cNvSpPr>
          <p:nvPr/>
        </p:nvSpPr>
        <p:spPr bwMode="gray">
          <a:xfrm>
            <a:off x="7104461" y="5824220"/>
            <a:ext cx="591739" cy="23368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55" name="Textplatzhalter 9">
            <a:extLst>
              <a:ext uri="{FF2B5EF4-FFF2-40B4-BE49-F238E27FC236}">
                <a16:creationId xmlns:a16="http://schemas.microsoft.com/office/drawing/2014/main" id="{F961AC50-52D0-B1A8-4ACA-AC26EC82710F}"/>
              </a:ext>
            </a:extLst>
          </p:cNvPr>
          <p:cNvSpPr txBox="1">
            <a:spLocks/>
          </p:cNvSpPr>
          <p:nvPr/>
        </p:nvSpPr>
        <p:spPr bwMode="gray">
          <a:xfrm>
            <a:off x="7104461" y="4923900"/>
            <a:ext cx="591739" cy="23368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56" name="Textplatzhalter 9">
            <a:extLst>
              <a:ext uri="{FF2B5EF4-FFF2-40B4-BE49-F238E27FC236}">
                <a16:creationId xmlns:a16="http://schemas.microsoft.com/office/drawing/2014/main" id="{D6F835C0-B955-BB61-ADEC-092937AB0372}"/>
              </a:ext>
            </a:extLst>
          </p:cNvPr>
          <p:cNvSpPr txBox="1">
            <a:spLocks/>
          </p:cNvSpPr>
          <p:nvPr/>
        </p:nvSpPr>
        <p:spPr bwMode="gray">
          <a:xfrm>
            <a:off x="7104461" y="5224007"/>
            <a:ext cx="591739" cy="23368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157" name="Textplatzhalter 9">
            <a:extLst>
              <a:ext uri="{FF2B5EF4-FFF2-40B4-BE49-F238E27FC236}">
                <a16:creationId xmlns:a16="http://schemas.microsoft.com/office/drawing/2014/main" id="{EEAF5238-66AA-C512-834A-2EB6B7A0F655}"/>
              </a:ext>
            </a:extLst>
          </p:cNvPr>
          <p:cNvSpPr txBox="1">
            <a:spLocks/>
          </p:cNvSpPr>
          <p:nvPr/>
        </p:nvSpPr>
        <p:spPr bwMode="gray">
          <a:xfrm>
            <a:off x="9906001" y="2790297"/>
            <a:ext cx="191505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58" name="Textplatzhalter 9">
            <a:extLst>
              <a:ext uri="{FF2B5EF4-FFF2-40B4-BE49-F238E27FC236}">
                <a16:creationId xmlns:a16="http://schemas.microsoft.com/office/drawing/2014/main" id="{8A1D3FBE-6033-B87F-2FF0-DC83CE891AC9}"/>
              </a:ext>
            </a:extLst>
          </p:cNvPr>
          <p:cNvSpPr txBox="1">
            <a:spLocks/>
          </p:cNvSpPr>
          <p:nvPr/>
        </p:nvSpPr>
        <p:spPr bwMode="gray">
          <a:xfrm>
            <a:off x="9906001" y="2190083"/>
            <a:ext cx="191505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59" name="Textplatzhalter 9">
            <a:extLst>
              <a:ext uri="{FF2B5EF4-FFF2-40B4-BE49-F238E27FC236}">
                <a16:creationId xmlns:a16="http://schemas.microsoft.com/office/drawing/2014/main" id="{97B69EF7-9DA9-E743-2EC1-FFC8646012A9}"/>
              </a:ext>
            </a:extLst>
          </p:cNvPr>
          <p:cNvSpPr txBox="1">
            <a:spLocks/>
          </p:cNvSpPr>
          <p:nvPr/>
        </p:nvSpPr>
        <p:spPr bwMode="gray">
          <a:xfrm>
            <a:off x="9906001" y="2490190"/>
            <a:ext cx="191505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grpSp>
        <p:nvGrpSpPr>
          <p:cNvPr id="166" name="Gruppieren 30">
            <a:extLst>
              <a:ext uri="{FF2B5EF4-FFF2-40B4-BE49-F238E27FC236}">
                <a16:creationId xmlns:a16="http://schemas.microsoft.com/office/drawing/2014/main" id="{628BC244-7B17-B7CB-81C8-AC2A1BD109C5}"/>
              </a:ext>
            </a:extLst>
          </p:cNvPr>
          <p:cNvGrpSpPr>
            <a:grpSpLocks/>
          </p:cNvGrpSpPr>
          <p:nvPr/>
        </p:nvGrpSpPr>
        <p:grpSpPr>
          <a:xfrm>
            <a:off x="9584206" y="2490190"/>
            <a:ext cx="234000" cy="234000"/>
            <a:chOff x="9911350" y="1823698"/>
            <a:chExt cx="198699" cy="198000"/>
          </a:xfrm>
        </p:grpSpPr>
        <p:sp>
          <p:nvSpPr>
            <p:cNvPr id="167" name="Rechteck 31">
              <a:extLst>
                <a:ext uri="{FF2B5EF4-FFF2-40B4-BE49-F238E27FC236}">
                  <a16:creationId xmlns:a16="http://schemas.microsoft.com/office/drawing/2014/main" id="{67E39B43-65D9-BB3B-F2C4-BE3FA3BA3238}"/>
                </a:ext>
              </a:extLst>
            </p:cNvPr>
            <p:cNvSpPr>
              <a:spLocks/>
            </p:cNvSpPr>
            <p:nvPr/>
          </p:nvSpPr>
          <p:spPr>
            <a:xfrm>
              <a:off x="9911350" y="1823698"/>
              <a:ext cx="198699" cy="19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68" name="Grafik 32">
              <a:extLst>
                <a:ext uri="{FF2B5EF4-FFF2-40B4-BE49-F238E27FC236}">
                  <a16:creationId xmlns:a16="http://schemas.microsoft.com/office/drawing/2014/main" id="{D9077070-60E3-3212-57DF-81653F621583}"/>
                </a:ext>
              </a:extLst>
            </p:cNvPr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52823" y="1868833"/>
              <a:ext cx="115753" cy="107730"/>
            </a:xfrm>
            <a:prstGeom prst="rect">
              <a:avLst/>
            </a:prstGeom>
          </p:spPr>
        </p:pic>
      </p:grpSp>
      <p:grpSp>
        <p:nvGrpSpPr>
          <p:cNvPr id="169" name="Gruppieren 33">
            <a:extLst>
              <a:ext uri="{FF2B5EF4-FFF2-40B4-BE49-F238E27FC236}">
                <a16:creationId xmlns:a16="http://schemas.microsoft.com/office/drawing/2014/main" id="{AAC5955E-FDF3-2219-ABBA-CA5CE3247BAE}"/>
              </a:ext>
            </a:extLst>
          </p:cNvPr>
          <p:cNvGrpSpPr>
            <a:grpSpLocks/>
          </p:cNvGrpSpPr>
          <p:nvPr/>
        </p:nvGrpSpPr>
        <p:grpSpPr>
          <a:xfrm>
            <a:off x="9584206" y="2790297"/>
            <a:ext cx="234000" cy="234000"/>
            <a:chOff x="9911350" y="2152150"/>
            <a:chExt cx="198699" cy="198000"/>
          </a:xfrm>
        </p:grpSpPr>
        <p:sp>
          <p:nvSpPr>
            <p:cNvPr id="170" name="Rechteck 34">
              <a:extLst>
                <a:ext uri="{FF2B5EF4-FFF2-40B4-BE49-F238E27FC236}">
                  <a16:creationId xmlns:a16="http://schemas.microsoft.com/office/drawing/2014/main" id="{3AE086E7-0091-D710-5C59-A67A782DCE48}"/>
                </a:ext>
              </a:extLst>
            </p:cNvPr>
            <p:cNvSpPr>
              <a:spLocks/>
            </p:cNvSpPr>
            <p:nvPr/>
          </p:nvSpPr>
          <p:spPr>
            <a:xfrm>
              <a:off x="9911350" y="2152150"/>
              <a:ext cx="198699" cy="19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171" name="Grafik 35">
              <a:extLst>
                <a:ext uri="{FF2B5EF4-FFF2-40B4-BE49-F238E27FC236}">
                  <a16:creationId xmlns:a16="http://schemas.microsoft.com/office/drawing/2014/main" id="{819E352D-EEBE-6B07-6647-122900D73598}"/>
                </a:ext>
              </a:extLst>
            </p:cNvPr>
            <p:cNvPicPr>
              <a:picLocks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56512" y="2196962"/>
              <a:ext cx="108375" cy="108375"/>
            </a:xfrm>
            <a:prstGeom prst="rect">
              <a:avLst/>
            </a:prstGeom>
          </p:spPr>
        </p:pic>
      </p:grpSp>
      <p:grpSp>
        <p:nvGrpSpPr>
          <p:cNvPr id="172" name="Gruppieren 36">
            <a:extLst>
              <a:ext uri="{FF2B5EF4-FFF2-40B4-BE49-F238E27FC236}">
                <a16:creationId xmlns:a16="http://schemas.microsoft.com/office/drawing/2014/main" id="{4D563521-9E08-4234-39E8-8AED7DADA2DA}"/>
              </a:ext>
            </a:extLst>
          </p:cNvPr>
          <p:cNvGrpSpPr>
            <a:grpSpLocks/>
          </p:cNvGrpSpPr>
          <p:nvPr/>
        </p:nvGrpSpPr>
        <p:grpSpPr>
          <a:xfrm>
            <a:off x="9584206" y="2190082"/>
            <a:ext cx="234000" cy="234000"/>
            <a:chOff x="9911350" y="1495245"/>
            <a:chExt cx="198699" cy="198000"/>
          </a:xfrm>
        </p:grpSpPr>
        <p:sp>
          <p:nvSpPr>
            <p:cNvPr id="173" name="Rechteck 37">
              <a:extLst>
                <a:ext uri="{FF2B5EF4-FFF2-40B4-BE49-F238E27FC236}">
                  <a16:creationId xmlns:a16="http://schemas.microsoft.com/office/drawing/2014/main" id="{A3202DC5-5ECB-75D6-DD9E-2B5EEA151978}"/>
                </a:ext>
              </a:extLst>
            </p:cNvPr>
            <p:cNvSpPr>
              <a:spLocks/>
            </p:cNvSpPr>
            <p:nvPr/>
          </p:nvSpPr>
          <p:spPr>
            <a:xfrm>
              <a:off x="9911350" y="1495245"/>
              <a:ext cx="198699" cy="19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74" name="Grafik 38">
              <a:extLst>
                <a:ext uri="{FF2B5EF4-FFF2-40B4-BE49-F238E27FC236}">
                  <a16:creationId xmlns:a16="http://schemas.microsoft.com/office/drawing/2014/main" id="{395022F4-4BAE-5163-16A1-714BE05B8AD1}"/>
                </a:ext>
              </a:extLst>
            </p:cNvPr>
            <p:cNvPicPr>
              <a:picLocks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933932" y="1517476"/>
              <a:ext cx="153537" cy="153537"/>
            </a:xfrm>
            <a:prstGeom prst="rect">
              <a:avLst/>
            </a:prstGeom>
          </p:spPr>
        </p:pic>
      </p:grpSp>
      <p:sp>
        <p:nvSpPr>
          <p:cNvPr id="177" name="Textplatzhalter 9">
            <a:extLst>
              <a:ext uri="{FF2B5EF4-FFF2-40B4-BE49-F238E27FC236}">
                <a16:creationId xmlns:a16="http://schemas.microsoft.com/office/drawing/2014/main" id="{37505DBB-7F1A-9BE9-7773-7D54C1F57155}"/>
              </a:ext>
            </a:extLst>
          </p:cNvPr>
          <p:cNvSpPr txBox="1">
            <a:spLocks/>
          </p:cNvSpPr>
          <p:nvPr/>
        </p:nvSpPr>
        <p:spPr bwMode="gray">
          <a:xfrm>
            <a:off x="9906001" y="4157300"/>
            <a:ext cx="191505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78" name="Textplatzhalter 9">
            <a:extLst>
              <a:ext uri="{FF2B5EF4-FFF2-40B4-BE49-F238E27FC236}">
                <a16:creationId xmlns:a16="http://schemas.microsoft.com/office/drawing/2014/main" id="{FDD1EDC6-663B-77D4-A9BA-0595F03A1E0D}"/>
              </a:ext>
            </a:extLst>
          </p:cNvPr>
          <p:cNvSpPr txBox="1">
            <a:spLocks/>
          </p:cNvSpPr>
          <p:nvPr/>
        </p:nvSpPr>
        <p:spPr bwMode="gray">
          <a:xfrm>
            <a:off x="9906001" y="3557086"/>
            <a:ext cx="191505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79" name="Textplatzhalter 9">
            <a:extLst>
              <a:ext uri="{FF2B5EF4-FFF2-40B4-BE49-F238E27FC236}">
                <a16:creationId xmlns:a16="http://schemas.microsoft.com/office/drawing/2014/main" id="{CA28B49D-7EBB-FDC0-A03A-0D9C161F1054}"/>
              </a:ext>
            </a:extLst>
          </p:cNvPr>
          <p:cNvSpPr txBox="1">
            <a:spLocks/>
          </p:cNvSpPr>
          <p:nvPr/>
        </p:nvSpPr>
        <p:spPr bwMode="gray">
          <a:xfrm>
            <a:off x="9906001" y="3857193"/>
            <a:ext cx="191505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grpSp>
        <p:nvGrpSpPr>
          <p:cNvPr id="180" name="Gruppieren 30">
            <a:extLst>
              <a:ext uri="{FF2B5EF4-FFF2-40B4-BE49-F238E27FC236}">
                <a16:creationId xmlns:a16="http://schemas.microsoft.com/office/drawing/2014/main" id="{CB96589B-A3A6-750D-1E94-136E6EFE2618}"/>
              </a:ext>
            </a:extLst>
          </p:cNvPr>
          <p:cNvGrpSpPr>
            <a:grpSpLocks/>
          </p:cNvGrpSpPr>
          <p:nvPr/>
        </p:nvGrpSpPr>
        <p:grpSpPr>
          <a:xfrm>
            <a:off x="9584206" y="3857193"/>
            <a:ext cx="234000" cy="234000"/>
            <a:chOff x="9911350" y="1823698"/>
            <a:chExt cx="198699" cy="198000"/>
          </a:xfrm>
        </p:grpSpPr>
        <p:sp>
          <p:nvSpPr>
            <p:cNvPr id="187" name="Rechteck 31">
              <a:extLst>
                <a:ext uri="{FF2B5EF4-FFF2-40B4-BE49-F238E27FC236}">
                  <a16:creationId xmlns:a16="http://schemas.microsoft.com/office/drawing/2014/main" id="{1BDA38F1-D66C-6681-FCA5-89C99126DFC5}"/>
                </a:ext>
              </a:extLst>
            </p:cNvPr>
            <p:cNvSpPr>
              <a:spLocks/>
            </p:cNvSpPr>
            <p:nvPr/>
          </p:nvSpPr>
          <p:spPr>
            <a:xfrm>
              <a:off x="9911350" y="1823698"/>
              <a:ext cx="198699" cy="19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88" name="Grafik 32">
              <a:extLst>
                <a:ext uri="{FF2B5EF4-FFF2-40B4-BE49-F238E27FC236}">
                  <a16:creationId xmlns:a16="http://schemas.microsoft.com/office/drawing/2014/main" id="{01B47B46-CA81-5B60-D173-D31272773D10}"/>
                </a:ext>
              </a:extLst>
            </p:cNvPr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52823" y="1868833"/>
              <a:ext cx="115753" cy="107730"/>
            </a:xfrm>
            <a:prstGeom prst="rect">
              <a:avLst/>
            </a:prstGeom>
          </p:spPr>
        </p:pic>
      </p:grpSp>
      <p:grpSp>
        <p:nvGrpSpPr>
          <p:cNvPr id="181" name="Gruppieren 33">
            <a:extLst>
              <a:ext uri="{FF2B5EF4-FFF2-40B4-BE49-F238E27FC236}">
                <a16:creationId xmlns:a16="http://schemas.microsoft.com/office/drawing/2014/main" id="{DBF2CF6A-3CA8-FB0F-337A-103E0C25EC70}"/>
              </a:ext>
            </a:extLst>
          </p:cNvPr>
          <p:cNvGrpSpPr>
            <a:grpSpLocks/>
          </p:cNvGrpSpPr>
          <p:nvPr/>
        </p:nvGrpSpPr>
        <p:grpSpPr>
          <a:xfrm>
            <a:off x="9584206" y="4157300"/>
            <a:ext cx="234000" cy="234000"/>
            <a:chOff x="9911350" y="2152150"/>
            <a:chExt cx="198699" cy="198000"/>
          </a:xfrm>
        </p:grpSpPr>
        <p:sp>
          <p:nvSpPr>
            <p:cNvPr id="185" name="Rechteck 34">
              <a:extLst>
                <a:ext uri="{FF2B5EF4-FFF2-40B4-BE49-F238E27FC236}">
                  <a16:creationId xmlns:a16="http://schemas.microsoft.com/office/drawing/2014/main" id="{B0974999-CC24-8758-E0FF-CB901966BD31}"/>
                </a:ext>
              </a:extLst>
            </p:cNvPr>
            <p:cNvSpPr>
              <a:spLocks/>
            </p:cNvSpPr>
            <p:nvPr/>
          </p:nvSpPr>
          <p:spPr>
            <a:xfrm>
              <a:off x="9911350" y="2152150"/>
              <a:ext cx="198699" cy="19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186" name="Grafik 35">
              <a:extLst>
                <a:ext uri="{FF2B5EF4-FFF2-40B4-BE49-F238E27FC236}">
                  <a16:creationId xmlns:a16="http://schemas.microsoft.com/office/drawing/2014/main" id="{9361DBC6-A5FC-BB0A-7AF0-71956825F4BC}"/>
                </a:ext>
              </a:extLst>
            </p:cNvPr>
            <p:cNvPicPr>
              <a:picLocks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56512" y="2196962"/>
              <a:ext cx="108375" cy="108375"/>
            </a:xfrm>
            <a:prstGeom prst="rect">
              <a:avLst/>
            </a:prstGeom>
          </p:spPr>
        </p:pic>
      </p:grpSp>
      <p:grpSp>
        <p:nvGrpSpPr>
          <p:cNvPr id="182" name="Gruppieren 36">
            <a:extLst>
              <a:ext uri="{FF2B5EF4-FFF2-40B4-BE49-F238E27FC236}">
                <a16:creationId xmlns:a16="http://schemas.microsoft.com/office/drawing/2014/main" id="{E36D3B35-F28F-4BD9-5027-36F8B167129A}"/>
              </a:ext>
            </a:extLst>
          </p:cNvPr>
          <p:cNvGrpSpPr>
            <a:grpSpLocks/>
          </p:cNvGrpSpPr>
          <p:nvPr/>
        </p:nvGrpSpPr>
        <p:grpSpPr>
          <a:xfrm>
            <a:off x="9584206" y="3557085"/>
            <a:ext cx="234000" cy="234000"/>
            <a:chOff x="9911350" y="1495245"/>
            <a:chExt cx="198699" cy="198000"/>
          </a:xfrm>
        </p:grpSpPr>
        <p:sp>
          <p:nvSpPr>
            <p:cNvPr id="183" name="Rechteck 37">
              <a:extLst>
                <a:ext uri="{FF2B5EF4-FFF2-40B4-BE49-F238E27FC236}">
                  <a16:creationId xmlns:a16="http://schemas.microsoft.com/office/drawing/2014/main" id="{18E74D8E-2115-44DA-6D22-651CC13E2FE8}"/>
                </a:ext>
              </a:extLst>
            </p:cNvPr>
            <p:cNvSpPr>
              <a:spLocks/>
            </p:cNvSpPr>
            <p:nvPr/>
          </p:nvSpPr>
          <p:spPr>
            <a:xfrm>
              <a:off x="9911350" y="1495245"/>
              <a:ext cx="198699" cy="19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84" name="Grafik 38">
              <a:extLst>
                <a:ext uri="{FF2B5EF4-FFF2-40B4-BE49-F238E27FC236}">
                  <a16:creationId xmlns:a16="http://schemas.microsoft.com/office/drawing/2014/main" id="{909F6D57-1157-A5E5-531F-709F2AE74C76}"/>
                </a:ext>
              </a:extLst>
            </p:cNvPr>
            <p:cNvPicPr>
              <a:picLocks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933932" y="1517476"/>
              <a:ext cx="153537" cy="153537"/>
            </a:xfrm>
            <a:prstGeom prst="rect">
              <a:avLst/>
            </a:prstGeom>
          </p:spPr>
        </p:pic>
      </p:grpSp>
      <p:sp>
        <p:nvSpPr>
          <p:cNvPr id="190" name="Textplatzhalter 9">
            <a:extLst>
              <a:ext uri="{FF2B5EF4-FFF2-40B4-BE49-F238E27FC236}">
                <a16:creationId xmlns:a16="http://schemas.microsoft.com/office/drawing/2014/main" id="{7649729D-0FC3-2ADA-582A-A56AF183D5C5}"/>
              </a:ext>
            </a:extLst>
          </p:cNvPr>
          <p:cNvSpPr txBox="1">
            <a:spLocks/>
          </p:cNvSpPr>
          <p:nvPr/>
        </p:nvSpPr>
        <p:spPr bwMode="gray">
          <a:xfrm>
            <a:off x="9906001" y="5524115"/>
            <a:ext cx="191505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91" name="Textplatzhalter 9">
            <a:extLst>
              <a:ext uri="{FF2B5EF4-FFF2-40B4-BE49-F238E27FC236}">
                <a16:creationId xmlns:a16="http://schemas.microsoft.com/office/drawing/2014/main" id="{506ED1AF-A805-D786-8390-B7B529E2511E}"/>
              </a:ext>
            </a:extLst>
          </p:cNvPr>
          <p:cNvSpPr txBox="1">
            <a:spLocks/>
          </p:cNvSpPr>
          <p:nvPr/>
        </p:nvSpPr>
        <p:spPr bwMode="gray">
          <a:xfrm>
            <a:off x="9906001" y="4923901"/>
            <a:ext cx="191505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sp>
        <p:nvSpPr>
          <p:cNvPr id="192" name="Textplatzhalter 9">
            <a:extLst>
              <a:ext uri="{FF2B5EF4-FFF2-40B4-BE49-F238E27FC236}">
                <a16:creationId xmlns:a16="http://schemas.microsoft.com/office/drawing/2014/main" id="{05A7410E-374A-4BA4-1412-51F8A5A276C3}"/>
              </a:ext>
            </a:extLst>
          </p:cNvPr>
          <p:cNvSpPr txBox="1">
            <a:spLocks/>
          </p:cNvSpPr>
          <p:nvPr/>
        </p:nvSpPr>
        <p:spPr bwMode="gray">
          <a:xfrm>
            <a:off x="9906001" y="5224008"/>
            <a:ext cx="1915052" cy="233680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</a:t>
            </a:r>
          </a:p>
        </p:txBody>
      </p:sp>
      <p:grpSp>
        <p:nvGrpSpPr>
          <p:cNvPr id="193" name="Gruppieren 30">
            <a:extLst>
              <a:ext uri="{FF2B5EF4-FFF2-40B4-BE49-F238E27FC236}">
                <a16:creationId xmlns:a16="http://schemas.microsoft.com/office/drawing/2014/main" id="{31E01795-853E-16B3-CFCE-141BE4DB4363}"/>
              </a:ext>
            </a:extLst>
          </p:cNvPr>
          <p:cNvGrpSpPr>
            <a:grpSpLocks/>
          </p:cNvGrpSpPr>
          <p:nvPr/>
        </p:nvGrpSpPr>
        <p:grpSpPr>
          <a:xfrm>
            <a:off x="9584206" y="5224008"/>
            <a:ext cx="234000" cy="234000"/>
            <a:chOff x="9911350" y="1823698"/>
            <a:chExt cx="198699" cy="198000"/>
          </a:xfrm>
        </p:grpSpPr>
        <p:sp>
          <p:nvSpPr>
            <p:cNvPr id="200" name="Rechteck 31">
              <a:extLst>
                <a:ext uri="{FF2B5EF4-FFF2-40B4-BE49-F238E27FC236}">
                  <a16:creationId xmlns:a16="http://schemas.microsoft.com/office/drawing/2014/main" id="{C5C2A5AA-420E-EC1F-CC96-B0DA649D6895}"/>
                </a:ext>
              </a:extLst>
            </p:cNvPr>
            <p:cNvSpPr>
              <a:spLocks/>
            </p:cNvSpPr>
            <p:nvPr/>
          </p:nvSpPr>
          <p:spPr>
            <a:xfrm>
              <a:off x="9911350" y="1823698"/>
              <a:ext cx="198699" cy="19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201" name="Grafik 32">
              <a:extLst>
                <a:ext uri="{FF2B5EF4-FFF2-40B4-BE49-F238E27FC236}">
                  <a16:creationId xmlns:a16="http://schemas.microsoft.com/office/drawing/2014/main" id="{ED1E0C43-8BEA-EB55-2438-91141C867934}"/>
                </a:ext>
              </a:extLst>
            </p:cNvPr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52823" y="1868833"/>
              <a:ext cx="115753" cy="107730"/>
            </a:xfrm>
            <a:prstGeom prst="rect">
              <a:avLst/>
            </a:prstGeom>
          </p:spPr>
        </p:pic>
      </p:grpSp>
      <p:grpSp>
        <p:nvGrpSpPr>
          <p:cNvPr id="194" name="Gruppieren 33">
            <a:extLst>
              <a:ext uri="{FF2B5EF4-FFF2-40B4-BE49-F238E27FC236}">
                <a16:creationId xmlns:a16="http://schemas.microsoft.com/office/drawing/2014/main" id="{C1FEF7D4-2E93-C22D-4CB6-C050834B60C2}"/>
              </a:ext>
            </a:extLst>
          </p:cNvPr>
          <p:cNvGrpSpPr>
            <a:grpSpLocks/>
          </p:cNvGrpSpPr>
          <p:nvPr/>
        </p:nvGrpSpPr>
        <p:grpSpPr>
          <a:xfrm>
            <a:off x="9584206" y="5524115"/>
            <a:ext cx="234000" cy="234000"/>
            <a:chOff x="9911350" y="2152150"/>
            <a:chExt cx="198699" cy="198000"/>
          </a:xfrm>
        </p:grpSpPr>
        <p:sp>
          <p:nvSpPr>
            <p:cNvPr id="198" name="Rechteck 34">
              <a:extLst>
                <a:ext uri="{FF2B5EF4-FFF2-40B4-BE49-F238E27FC236}">
                  <a16:creationId xmlns:a16="http://schemas.microsoft.com/office/drawing/2014/main" id="{853522A4-D1A5-294A-FF72-2B928AE7A6F7}"/>
                </a:ext>
              </a:extLst>
            </p:cNvPr>
            <p:cNvSpPr>
              <a:spLocks/>
            </p:cNvSpPr>
            <p:nvPr/>
          </p:nvSpPr>
          <p:spPr>
            <a:xfrm>
              <a:off x="9911350" y="2152150"/>
              <a:ext cx="198699" cy="19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199" name="Grafik 35">
              <a:extLst>
                <a:ext uri="{FF2B5EF4-FFF2-40B4-BE49-F238E27FC236}">
                  <a16:creationId xmlns:a16="http://schemas.microsoft.com/office/drawing/2014/main" id="{E49AABEF-DA9A-DAD3-DDA9-6AFBEAD3557B}"/>
                </a:ext>
              </a:extLst>
            </p:cNvPr>
            <p:cNvPicPr>
              <a:picLocks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56512" y="2196962"/>
              <a:ext cx="108375" cy="108375"/>
            </a:xfrm>
            <a:prstGeom prst="rect">
              <a:avLst/>
            </a:prstGeom>
          </p:spPr>
        </p:pic>
      </p:grpSp>
      <p:grpSp>
        <p:nvGrpSpPr>
          <p:cNvPr id="195" name="Gruppieren 36">
            <a:extLst>
              <a:ext uri="{FF2B5EF4-FFF2-40B4-BE49-F238E27FC236}">
                <a16:creationId xmlns:a16="http://schemas.microsoft.com/office/drawing/2014/main" id="{164CC7BB-A5E2-4D72-0102-D9C439F2932C}"/>
              </a:ext>
            </a:extLst>
          </p:cNvPr>
          <p:cNvGrpSpPr>
            <a:grpSpLocks/>
          </p:cNvGrpSpPr>
          <p:nvPr/>
        </p:nvGrpSpPr>
        <p:grpSpPr>
          <a:xfrm>
            <a:off x="9584206" y="4923900"/>
            <a:ext cx="234000" cy="234000"/>
            <a:chOff x="9911350" y="1495245"/>
            <a:chExt cx="198699" cy="198000"/>
          </a:xfrm>
        </p:grpSpPr>
        <p:sp>
          <p:nvSpPr>
            <p:cNvPr id="196" name="Rechteck 37">
              <a:extLst>
                <a:ext uri="{FF2B5EF4-FFF2-40B4-BE49-F238E27FC236}">
                  <a16:creationId xmlns:a16="http://schemas.microsoft.com/office/drawing/2014/main" id="{5077C707-D1B9-8609-3D23-410E6505EB2A}"/>
                </a:ext>
              </a:extLst>
            </p:cNvPr>
            <p:cNvSpPr>
              <a:spLocks/>
            </p:cNvSpPr>
            <p:nvPr/>
          </p:nvSpPr>
          <p:spPr>
            <a:xfrm>
              <a:off x="9911350" y="1495245"/>
              <a:ext cx="198699" cy="19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97" name="Grafik 38">
              <a:extLst>
                <a:ext uri="{FF2B5EF4-FFF2-40B4-BE49-F238E27FC236}">
                  <a16:creationId xmlns:a16="http://schemas.microsoft.com/office/drawing/2014/main" id="{219505B9-3B15-CBE5-3A36-7975495E68A5}"/>
                </a:ext>
              </a:extLst>
            </p:cNvPr>
            <p:cNvPicPr>
              <a:picLocks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933932" y="1517476"/>
              <a:ext cx="153537" cy="153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55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0C8B5F1-BE6C-3A0D-EA85-8BFE3A18208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848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49" progId="TCLayout.ActiveDocument.1">
                  <p:embed/>
                </p:oleObj>
              </mc:Choice>
              <mc:Fallback>
                <p:oleObj name="think-cell Slide" r:id="rId4" imgW="349" imgH="349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0C8B5F1-BE6C-3A0D-EA85-8BFE3A1820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dirty="0"/>
              <a:t>Team presentation with six business cards</a:t>
            </a:r>
          </a:p>
        </p:txBody>
      </p:sp>
      <p:sp>
        <p:nvSpPr>
          <p:cNvPr id="132" name="Rechteck 9">
            <a:extLst>
              <a:ext uri="{FF2B5EF4-FFF2-40B4-BE49-F238E27FC236}">
                <a16:creationId xmlns:a16="http://schemas.microsoft.com/office/drawing/2014/main" id="{E59B4994-DD27-6624-9538-F85E45732F84}"/>
              </a:ext>
            </a:extLst>
          </p:cNvPr>
          <p:cNvSpPr>
            <a:spLocks/>
          </p:cNvSpPr>
          <p:nvPr/>
        </p:nvSpPr>
        <p:spPr>
          <a:xfrm>
            <a:off x="409052" y="1557338"/>
            <a:ext cx="1225022" cy="1092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33" name="Rechteck 3">
            <a:extLst>
              <a:ext uri="{FF2B5EF4-FFF2-40B4-BE49-F238E27FC236}">
                <a16:creationId xmlns:a16="http://schemas.microsoft.com/office/drawing/2014/main" id="{BFB2E5D3-ED75-21C4-E69D-47CF16F71A57}"/>
              </a:ext>
            </a:extLst>
          </p:cNvPr>
          <p:cNvSpPr>
            <a:spLocks/>
          </p:cNvSpPr>
          <p:nvPr/>
        </p:nvSpPr>
        <p:spPr>
          <a:xfrm>
            <a:off x="409052" y="1557338"/>
            <a:ext cx="3666108" cy="214701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platzhalter 9">
            <a:extLst>
              <a:ext uri="{FF2B5EF4-FFF2-40B4-BE49-F238E27FC236}">
                <a16:creationId xmlns:a16="http://schemas.microsoft.com/office/drawing/2014/main" id="{FE6BDB59-6011-4874-7CCD-8A9D8D044A00}"/>
              </a:ext>
            </a:extLst>
          </p:cNvPr>
          <p:cNvSpPr txBox="1">
            <a:spLocks/>
          </p:cNvSpPr>
          <p:nvPr/>
        </p:nvSpPr>
        <p:spPr bwMode="gray">
          <a:xfrm>
            <a:off x="1738758" y="1665338"/>
            <a:ext cx="2228400" cy="46166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Name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chemeClr val="accent1"/>
                </a:solidFill>
              </a:rPr>
              <a:t>Job description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5" name="Textplatzhalter 9">
            <a:extLst>
              <a:ext uri="{FF2B5EF4-FFF2-40B4-BE49-F238E27FC236}">
                <a16:creationId xmlns:a16="http://schemas.microsoft.com/office/drawing/2014/main" id="{E6706431-BF47-90C4-E244-BF3F2D3D4B6B}"/>
              </a:ext>
            </a:extLst>
          </p:cNvPr>
          <p:cNvSpPr txBox="1">
            <a:spLocks/>
          </p:cNvSpPr>
          <p:nvPr/>
        </p:nvSpPr>
        <p:spPr bwMode="gray">
          <a:xfrm>
            <a:off x="1737493" y="2235002"/>
            <a:ext cx="2229665" cy="41459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endParaRPr lang="en-US" sz="900" dirty="0"/>
          </a:p>
        </p:txBody>
      </p:sp>
      <p:sp>
        <p:nvSpPr>
          <p:cNvPr id="136" name="Textplatzhalter 9">
            <a:extLst>
              <a:ext uri="{FF2B5EF4-FFF2-40B4-BE49-F238E27FC236}">
                <a16:creationId xmlns:a16="http://schemas.microsoft.com/office/drawing/2014/main" id="{E816598D-5493-FB63-3AEF-1FF31B91736F}"/>
              </a:ext>
            </a:extLst>
          </p:cNvPr>
          <p:cNvSpPr txBox="1">
            <a:spLocks/>
          </p:cNvSpPr>
          <p:nvPr/>
        </p:nvSpPr>
        <p:spPr bwMode="gray">
          <a:xfrm>
            <a:off x="982586" y="2758508"/>
            <a:ext cx="2984569" cy="3653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Insert your text here</a:t>
            </a:r>
            <a:endParaRPr lang="en-US" sz="900" dirty="0"/>
          </a:p>
        </p:txBody>
      </p:sp>
      <p:sp>
        <p:nvSpPr>
          <p:cNvPr id="137" name="Textplatzhalter 9">
            <a:extLst>
              <a:ext uri="{FF2B5EF4-FFF2-40B4-BE49-F238E27FC236}">
                <a16:creationId xmlns:a16="http://schemas.microsoft.com/office/drawing/2014/main" id="{A626C391-0B82-9F25-A5EE-D0ABE5BE5D96}"/>
              </a:ext>
            </a:extLst>
          </p:cNvPr>
          <p:cNvSpPr txBox="1">
            <a:spLocks/>
          </p:cNvSpPr>
          <p:nvPr/>
        </p:nvSpPr>
        <p:spPr bwMode="gray">
          <a:xfrm>
            <a:off x="982586" y="3230971"/>
            <a:ext cx="2984569" cy="3653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Insert your text here</a:t>
            </a:r>
            <a:endParaRPr lang="en-US" sz="900" dirty="0"/>
          </a:p>
        </p:txBody>
      </p:sp>
      <p:pic>
        <p:nvPicPr>
          <p:cNvPr id="138" name="Grafik 29">
            <a:extLst>
              <a:ext uri="{FF2B5EF4-FFF2-40B4-BE49-F238E27FC236}">
                <a16:creationId xmlns:a16="http://schemas.microsoft.com/office/drawing/2014/main" id="{19890F19-E43F-6EAF-82EC-EC897A180106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145" y="2757596"/>
            <a:ext cx="367200" cy="367200"/>
          </a:xfrm>
          <a:prstGeom prst="rect">
            <a:avLst/>
          </a:prstGeom>
        </p:spPr>
      </p:pic>
      <p:pic>
        <p:nvPicPr>
          <p:cNvPr id="139" name="Grafik 30">
            <a:extLst>
              <a:ext uri="{FF2B5EF4-FFF2-40B4-BE49-F238E27FC236}">
                <a16:creationId xmlns:a16="http://schemas.microsoft.com/office/drawing/2014/main" id="{A977736A-1EBF-6B7D-99B2-51602C2919D6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910" y="3270467"/>
            <a:ext cx="309672" cy="288208"/>
          </a:xfrm>
          <a:prstGeom prst="rect">
            <a:avLst/>
          </a:prstGeom>
        </p:spPr>
      </p:pic>
      <p:sp>
        <p:nvSpPr>
          <p:cNvPr id="141" name="Rechteck 9">
            <a:extLst>
              <a:ext uri="{FF2B5EF4-FFF2-40B4-BE49-F238E27FC236}">
                <a16:creationId xmlns:a16="http://schemas.microsoft.com/office/drawing/2014/main" id="{FA866377-ADBD-CBED-98AC-7F49B877C081}"/>
              </a:ext>
            </a:extLst>
          </p:cNvPr>
          <p:cNvSpPr>
            <a:spLocks/>
          </p:cNvSpPr>
          <p:nvPr/>
        </p:nvSpPr>
        <p:spPr>
          <a:xfrm>
            <a:off x="4281998" y="1557338"/>
            <a:ext cx="1225022" cy="1092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42" name="Rechteck 3">
            <a:extLst>
              <a:ext uri="{FF2B5EF4-FFF2-40B4-BE49-F238E27FC236}">
                <a16:creationId xmlns:a16="http://schemas.microsoft.com/office/drawing/2014/main" id="{8664DE0B-EFC5-4BCB-503F-F1196CDA0F81}"/>
              </a:ext>
            </a:extLst>
          </p:cNvPr>
          <p:cNvSpPr>
            <a:spLocks/>
          </p:cNvSpPr>
          <p:nvPr/>
        </p:nvSpPr>
        <p:spPr>
          <a:xfrm>
            <a:off x="4281998" y="1557338"/>
            <a:ext cx="3666108" cy="214701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platzhalter 9">
            <a:extLst>
              <a:ext uri="{FF2B5EF4-FFF2-40B4-BE49-F238E27FC236}">
                <a16:creationId xmlns:a16="http://schemas.microsoft.com/office/drawing/2014/main" id="{F0FFD7B6-B498-E01E-0249-91D43862091E}"/>
              </a:ext>
            </a:extLst>
          </p:cNvPr>
          <p:cNvSpPr txBox="1">
            <a:spLocks/>
          </p:cNvSpPr>
          <p:nvPr/>
        </p:nvSpPr>
        <p:spPr bwMode="gray">
          <a:xfrm>
            <a:off x="5611704" y="1665338"/>
            <a:ext cx="2228400" cy="46166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Name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chemeClr val="accent1"/>
                </a:solidFill>
              </a:rPr>
              <a:t>Job description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4" name="Textplatzhalter 9">
            <a:extLst>
              <a:ext uri="{FF2B5EF4-FFF2-40B4-BE49-F238E27FC236}">
                <a16:creationId xmlns:a16="http://schemas.microsoft.com/office/drawing/2014/main" id="{9F973EE7-8EAE-3D30-39AB-AD36FF45E4F3}"/>
              </a:ext>
            </a:extLst>
          </p:cNvPr>
          <p:cNvSpPr txBox="1">
            <a:spLocks/>
          </p:cNvSpPr>
          <p:nvPr/>
        </p:nvSpPr>
        <p:spPr bwMode="gray">
          <a:xfrm>
            <a:off x="5610439" y="2235002"/>
            <a:ext cx="2229665" cy="41459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endParaRPr lang="en-US" sz="900" dirty="0"/>
          </a:p>
        </p:txBody>
      </p:sp>
      <p:sp>
        <p:nvSpPr>
          <p:cNvPr id="145" name="Textplatzhalter 9">
            <a:extLst>
              <a:ext uri="{FF2B5EF4-FFF2-40B4-BE49-F238E27FC236}">
                <a16:creationId xmlns:a16="http://schemas.microsoft.com/office/drawing/2014/main" id="{2BAEABA5-8C19-4456-53FE-232A5F19CA82}"/>
              </a:ext>
            </a:extLst>
          </p:cNvPr>
          <p:cNvSpPr txBox="1">
            <a:spLocks/>
          </p:cNvSpPr>
          <p:nvPr/>
        </p:nvSpPr>
        <p:spPr bwMode="gray">
          <a:xfrm>
            <a:off x="4855532" y="2758508"/>
            <a:ext cx="2984569" cy="3653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Insert your text here</a:t>
            </a:r>
            <a:endParaRPr lang="en-US" sz="900" dirty="0"/>
          </a:p>
        </p:txBody>
      </p:sp>
      <p:sp>
        <p:nvSpPr>
          <p:cNvPr id="146" name="Textplatzhalter 9">
            <a:extLst>
              <a:ext uri="{FF2B5EF4-FFF2-40B4-BE49-F238E27FC236}">
                <a16:creationId xmlns:a16="http://schemas.microsoft.com/office/drawing/2014/main" id="{D7AADC32-21D4-07AA-2F4D-1B40C644A2F2}"/>
              </a:ext>
            </a:extLst>
          </p:cNvPr>
          <p:cNvSpPr txBox="1">
            <a:spLocks/>
          </p:cNvSpPr>
          <p:nvPr/>
        </p:nvSpPr>
        <p:spPr bwMode="gray">
          <a:xfrm>
            <a:off x="4855532" y="3230971"/>
            <a:ext cx="2984569" cy="3653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Insert your text here</a:t>
            </a:r>
            <a:endParaRPr lang="en-US" sz="900" dirty="0"/>
          </a:p>
        </p:txBody>
      </p:sp>
      <p:pic>
        <p:nvPicPr>
          <p:cNvPr id="147" name="Grafik 29">
            <a:extLst>
              <a:ext uri="{FF2B5EF4-FFF2-40B4-BE49-F238E27FC236}">
                <a16:creationId xmlns:a16="http://schemas.microsoft.com/office/drawing/2014/main" id="{025FF1CF-0B75-3038-15E1-E42955BF1C7F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9091" y="2757596"/>
            <a:ext cx="367200" cy="367200"/>
          </a:xfrm>
          <a:prstGeom prst="rect">
            <a:avLst/>
          </a:prstGeom>
        </p:spPr>
      </p:pic>
      <p:pic>
        <p:nvPicPr>
          <p:cNvPr id="148" name="Grafik 30">
            <a:extLst>
              <a:ext uri="{FF2B5EF4-FFF2-40B4-BE49-F238E27FC236}">
                <a16:creationId xmlns:a16="http://schemas.microsoft.com/office/drawing/2014/main" id="{E4040C0F-4DFA-67CE-41AB-DDCA13A0D995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7856" y="3270467"/>
            <a:ext cx="309672" cy="288208"/>
          </a:xfrm>
          <a:prstGeom prst="rect">
            <a:avLst/>
          </a:prstGeom>
        </p:spPr>
      </p:pic>
      <p:sp>
        <p:nvSpPr>
          <p:cNvPr id="150" name="Rechteck 9">
            <a:extLst>
              <a:ext uri="{FF2B5EF4-FFF2-40B4-BE49-F238E27FC236}">
                <a16:creationId xmlns:a16="http://schemas.microsoft.com/office/drawing/2014/main" id="{B7D7126E-F36E-561B-9421-4E10D66CCB34}"/>
              </a:ext>
            </a:extLst>
          </p:cNvPr>
          <p:cNvSpPr>
            <a:spLocks/>
          </p:cNvSpPr>
          <p:nvPr/>
        </p:nvSpPr>
        <p:spPr>
          <a:xfrm>
            <a:off x="8154944" y="1557338"/>
            <a:ext cx="1225022" cy="1092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51" name="Rechteck 3">
            <a:extLst>
              <a:ext uri="{FF2B5EF4-FFF2-40B4-BE49-F238E27FC236}">
                <a16:creationId xmlns:a16="http://schemas.microsoft.com/office/drawing/2014/main" id="{4B155D76-39FB-D18B-696D-49ED8ACD050E}"/>
              </a:ext>
            </a:extLst>
          </p:cNvPr>
          <p:cNvSpPr>
            <a:spLocks/>
          </p:cNvSpPr>
          <p:nvPr/>
        </p:nvSpPr>
        <p:spPr>
          <a:xfrm>
            <a:off x="8154944" y="1557338"/>
            <a:ext cx="3666108" cy="214701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platzhalter 9">
            <a:extLst>
              <a:ext uri="{FF2B5EF4-FFF2-40B4-BE49-F238E27FC236}">
                <a16:creationId xmlns:a16="http://schemas.microsoft.com/office/drawing/2014/main" id="{F23C583F-7A88-CECC-C5BD-561941FB7CC1}"/>
              </a:ext>
            </a:extLst>
          </p:cNvPr>
          <p:cNvSpPr txBox="1">
            <a:spLocks/>
          </p:cNvSpPr>
          <p:nvPr/>
        </p:nvSpPr>
        <p:spPr bwMode="gray">
          <a:xfrm>
            <a:off x="9484650" y="1665338"/>
            <a:ext cx="2228400" cy="46166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Name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chemeClr val="accent1"/>
                </a:solidFill>
              </a:rPr>
              <a:t>Job description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3" name="Textplatzhalter 9">
            <a:extLst>
              <a:ext uri="{FF2B5EF4-FFF2-40B4-BE49-F238E27FC236}">
                <a16:creationId xmlns:a16="http://schemas.microsoft.com/office/drawing/2014/main" id="{29A13E6B-9C7C-84FF-2207-0CE276D67D6A}"/>
              </a:ext>
            </a:extLst>
          </p:cNvPr>
          <p:cNvSpPr txBox="1">
            <a:spLocks/>
          </p:cNvSpPr>
          <p:nvPr/>
        </p:nvSpPr>
        <p:spPr bwMode="gray">
          <a:xfrm>
            <a:off x="9483385" y="2235002"/>
            <a:ext cx="2229665" cy="41459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endParaRPr lang="en-US" sz="900" dirty="0"/>
          </a:p>
        </p:txBody>
      </p:sp>
      <p:sp>
        <p:nvSpPr>
          <p:cNvPr id="154" name="Textplatzhalter 9">
            <a:extLst>
              <a:ext uri="{FF2B5EF4-FFF2-40B4-BE49-F238E27FC236}">
                <a16:creationId xmlns:a16="http://schemas.microsoft.com/office/drawing/2014/main" id="{BA489A9C-1DB6-A1D1-AAE6-AEBF8A2BD363}"/>
              </a:ext>
            </a:extLst>
          </p:cNvPr>
          <p:cNvSpPr txBox="1">
            <a:spLocks/>
          </p:cNvSpPr>
          <p:nvPr/>
        </p:nvSpPr>
        <p:spPr bwMode="gray">
          <a:xfrm>
            <a:off x="8728478" y="2758508"/>
            <a:ext cx="2984569" cy="3653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Insert your text here</a:t>
            </a:r>
            <a:endParaRPr lang="en-US" sz="900" dirty="0"/>
          </a:p>
        </p:txBody>
      </p:sp>
      <p:sp>
        <p:nvSpPr>
          <p:cNvPr id="155" name="Textplatzhalter 9">
            <a:extLst>
              <a:ext uri="{FF2B5EF4-FFF2-40B4-BE49-F238E27FC236}">
                <a16:creationId xmlns:a16="http://schemas.microsoft.com/office/drawing/2014/main" id="{5F6B6992-6A28-482D-6219-FBF8ECC188BB}"/>
              </a:ext>
            </a:extLst>
          </p:cNvPr>
          <p:cNvSpPr txBox="1">
            <a:spLocks/>
          </p:cNvSpPr>
          <p:nvPr/>
        </p:nvSpPr>
        <p:spPr bwMode="gray">
          <a:xfrm>
            <a:off x="8728478" y="3230971"/>
            <a:ext cx="2984569" cy="3653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Insert your text here</a:t>
            </a:r>
            <a:endParaRPr lang="en-US" sz="900" dirty="0"/>
          </a:p>
        </p:txBody>
      </p:sp>
      <p:pic>
        <p:nvPicPr>
          <p:cNvPr id="156" name="Grafik 29">
            <a:extLst>
              <a:ext uri="{FF2B5EF4-FFF2-40B4-BE49-F238E27FC236}">
                <a16:creationId xmlns:a16="http://schemas.microsoft.com/office/drawing/2014/main" id="{9E682C7C-4056-502B-C9C8-ED94940224BF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2037" y="2757596"/>
            <a:ext cx="367200" cy="367200"/>
          </a:xfrm>
          <a:prstGeom prst="rect">
            <a:avLst/>
          </a:prstGeom>
        </p:spPr>
      </p:pic>
      <p:pic>
        <p:nvPicPr>
          <p:cNvPr id="157" name="Grafik 30">
            <a:extLst>
              <a:ext uri="{FF2B5EF4-FFF2-40B4-BE49-F238E27FC236}">
                <a16:creationId xmlns:a16="http://schemas.microsoft.com/office/drawing/2014/main" id="{E39A3202-AF7F-C07F-EE28-3E4DD93EBBB4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0802" y="3270467"/>
            <a:ext cx="309672" cy="288208"/>
          </a:xfrm>
          <a:prstGeom prst="rect">
            <a:avLst/>
          </a:prstGeom>
        </p:spPr>
      </p:pic>
      <p:sp>
        <p:nvSpPr>
          <p:cNvPr id="186" name="Rechteck 9">
            <a:extLst>
              <a:ext uri="{FF2B5EF4-FFF2-40B4-BE49-F238E27FC236}">
                <a16:creationId xmlns:a16="http://schemas.microsoft.com/office/drawing/2014/main" id="{3FF3119D-4389-345C-DE8D-BE3AB0E2C63B}"/>
              </a:ext>
            </a:extLst>
          </p:cNvPr>
          <p:cNvSpPr>
            <a:spLocks/>
          </p:cNvSpPr>
          <p:nvPr/>
        </p:nvSpPr>
        <p:spPr>
          <a:xfrm>
            <a:off x="409052" y="3910888"/>
            <a:ext cx="1225022" cy="1092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87" name="Rechteck 3">
            <a:extLst>
              <a:ext uri="{FF2B5EF4-FFF2-40B4-BE49-F238E27FC236}">
                <a16:creationId xmlns:a16="http://schemas.microsoft.com/office/drawing/2014/main" id="{B5BCFCAF-E346-E103-95D1-0385632D3A8C}"/>
              </a:ext>
            </a:extLst>
          </p:cNvPr>
          <p:cNvSpPr>
            <a:spLocks/>
          </p:cNvSpPr>
          <p:nvPr/>
        </p:nvSpPr>
        <p:spPr>
          <a:xfrm>
            <a:off x="409052" y="3910888"/>
            <a:ext cx="3666108" cy="214701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platzhalter 9">
            <a:extLst>
              <a:ext uri="{FF2B5EF4-FFF2-40B4-BE49-F238E27FC236}">
                <a16:creationId xmlns:a16="http://schemas.microsoft.com/office/drawing/2014/main" id="{FAAF59D5-2DD9-B7B9-1AF4-E572C798720A}"/>
              </a:ext>
            </a:extLst>
          </p:cNvPr>
          <p:cNvSpPr txBox="1">
            <a:spLocks/>
          </p:cNvSpPr>
          <p:nvPr/>
        </p:nvSpPr>
        <p:spPr bwMode="gray">
          <a:xfrm>
            <a:off x="1738758" y="4018888"/>
            <a:ext cx="2228400" cy="46166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Name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chemeClr val="accent1"/>
                </a:solidFill>
              </a:rPr>
              <a:t>Job description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9" name="Textplatzhalter 9">
            <a:extLst>
              <a:ext uri="{FF2B5EF4-FFF2-40B4-BE49-F238E27FC236}">
                <a16:creationId xmlns:a16="http://schemas.microsoft.com/office/drawing/2014/main" id="{C18437ED-D7AE-2AA1-3F73-2C3DF9E012ED}"/>
              </a:ext>
            </a:extLst>
          </p:cNvPr>
          <p:cNvSpPr txBox="1">
            <a:spLocks/>
          </p:cNvSpPr>
          <p:nvPr/>
        </p:nvSpPr>
        <p:spPr bwMode="gray">
          <a:xfrm>
            <a:off x="1737493" y="4588552"/>
            <a:ext cx="2229665" cy="41459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endParaRPr lang="en-US" sz="900" dirty="0"/>
          </a:p>
        </p:txBody>
      </p:sp>
      <p:sp>
        <p:nvSpPr>
          <p:cNvPr id="190" name="Textplatzhalter 9">
            <a:extLst>
              <a:ext uri="{FF2B5EF4-FFF2-40B4-BE49-F238E27FC236}">
                <a16:creationId xmlns:a16="http://schemas.microsoft.com/office/drawing/2014/main" id="{DFC9E438-8D54-8912-B051-D47F54461E17}"/>
              </a:ext>
            </a:extLst>
          </p:cNvPr>
          <p:cNvSpPr txBox="1">
            <a:spLocks/>
          </p:cNvSpPr>
          <p:nvPr/>
        </p:nvSpPr>
        <p:spPr bwMode="gray">
          <a:xfrm>
            <a:off x="982586" y="5112058"/>
            <a:ext cx="2984569" cy="3653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Insert your text here</a:t>
            </a:r>
            <a:endParaRPr lang="en-US" sz="900" dirty="0"/>
          </a:p>
        </p:txBody>
      </p:sp>
      <p:sp>
        <p:nvSpPr>
          <p:cNvPr id="191" name="Textplatzhalter 9">
            <a:extLst>
              <a:ext uri="{FF2B5EF4-FFF2-40B4-BE49-F238E27FC236}">
                <a16:creationId xmlns:a16="http://schemas.microsoft.com/office/drawing/2014/main" id="{67D855D1-8CD1-C8E2-87DD-B3EF8E695A94}"/>
              </a:ext>
            </a:extLst>
          </p:cNvPr>
          <p:cNvSpPr txBox="1">
            <a:spLocks/>
          </p:cNvSpPr>
          <p:nvPr/>
        </p:nvSpPr>
        <p:spPr bwMode="gray">
          <a:xfrm>
            <a:off x="982586" y="5584521"/>
            <a:ext cx="2984569" cy="3653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Insert your text here</a:t>
            </a:r>
            <a:endParaRPr lang="en-US" sz="900" dirty="0"/>
          </a:p>
        </p:txBody>
      </p:sp>
      <p:pic>
        <p:nvPicPr>
          <p:cNvPr id="192" name="Grafik 29">
            <a:extLst>
              <a:ext uri="{FF2B5EF4-FFF2-40B4-BE49-F238E27FC236}">
                <a16:creationId xmlns:a16="http://schemas.microsoft.com/office/drawing/2014/main" id="{827116AA-D7EF-9F42-D423-A27CC6703AE1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145" y="5111146"/>
            <a:ext cx="367200" cy="367200"/>
          </a:xfrm>
          <a:prstGeom prst="rect">
            <a:avLst/>
          </a:prstGeom>
        </p:spPr>
      </p:pic>
      <p:pic>
        <p:nvPicPr>
          <p:cNvPr id="193" name="Grafik 30">
            <a:extLst>
              <a:ext uri="{FF2B5EF4-FFF2-40B4-BE49-F238E27FC236}">
                <a16:creationId xmlns:a16="http://schemas.microsoft.com/office/drawing/2014/main" id="{F82BE071-6F09-5011-57B8-BEFDB0D184A5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910" y="5624017"/>
            <a:ext cx="309672" cy="288208"/>
          </a:xfrm>
          <a:prstGeom prst="rect">
            <a:avLst/>
          </a:prstGeom>
        </p:spPr>
      </p:pic>
      <p:sp>
        <p:nvSpPr>
          <p:cNvPr id="195" name="Rechteck 9">
            <a:extLst>
              <a:ext uri="{FF2B5EF4-FFF2-40B4-BE49-F238E27FC236}">
                <a16:creationId xmlns:a16="http://schemas.microsoft.com/office/drawing/2014/main" id="{D300F119-B211-7E1B-BD68-A80CF3F3C094}"/>
              </a:ext>
            </a:extLst>
          </p:cNvPr>
          <p:cNvSpPr>
            <a:spLocks/>
          </p:cNvSpPr>
          <p:nvPr/>
        </p:nvSpPr>
        <p:spPr>
          <a:xfrm>
            <a:off x="4281998" y="3910888"/>
            <a:ext cx="1225022" cy="1092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96" name="Rechteck 3">
            <a:extLst>
              <a:ext uri="{FF2B5EF4-FFF2-40B4-BE49-F238E27FC236}">
                <a16:creationId xmlns:a16="http://schemas.microsoft.com/office/drawing/2014/main" id="{54D2ACC7-7621-3C3C-2A2E-A7905C7CE3C8}"/>
              </a:ext>
            </a:extLst>
          </p:cNvPr>
          <p:cNvSpPr>
            <a:spLocks/>
          </p:cNvSpPr>
          <p:nvPr/>
        </p:nvSpPr>
        <p:spPr>
          <a:xfrm>
            <a:off x="4281998" y="3910888"/>
            <a:ext cx="3666108" cy="214701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platzhalter 9">
            <a:extLst>
              <a:ext uri="{FF2B5EF4-FFF2-40B4-BE49-F238E27FC236}">
                <a16:creationId xmlns:a16="http://schemas.microsoft.com/office/drawing/2014/main" id="{75C8101B-98AD-BCF2-81E2-766E52D73E46}"/>
              </a:ext>
            </a:extLst>
          </p:cNvPr>
          <p:cNvSpPr txBox="1">
            <a:spLocks/>
          </p:cNvSpPr>
          <p:nvPr/>
        </p:nvSpPr>
        <p:spPr bwMode="gray">
          <a:xfrm>
            <a:off x="5611704" y="4018888"/>
            <a:ext cx="2228400" cy="46166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Name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chemeClr val="accent1"/>
                </a:solidFill>
              </a:rPr>
              <a:t>Job description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8" name="Textplatzhalter 9">
            <a:extLst>
              <a:ext uri="{FF2B5EF4-FFF2-40B4-BE49-F238E27FC236}">
                <a16:creationId xmlns:a16="http://schemas.microsoft.com/office/drawing/2014/main" id="{AFD81DB2-F416-ADFC-C79F-6341367296A1}"/>
              </a:ext>
            </a:extLst>
          </p:cNvPr>
          <p:cNvSpPr txBox="1">
            <a:spLocks/>
          </p:cNvSpPr>
          <p:nvPr/>
        </p:nvSpPr>
        <p:spPr bwMode="gray">
          <a:xfrm>
            <a:off x="5610439" y="4588552"/>
            <a:ext cx="2229665" cy="41459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endParaRPr lang="en-US" sz="900" dirty="0"/>
          </a:p>
        </p:txBody>
      </p:sp>
      <p:sp>
        <p:nvSpPr>
          <p:cNvPr id="199" name="Textplatzhalter 9">
            <a:extLst>
              <a:ext uri="{FF2B5EF4-FFF2-40B4-BE49-F238E27FC236}">
                <a16:creationId xmlns:a16="http://schemas.microsoft.com/office/drawing/2014/main" id="{60208E27-CCFA-0B07-9072-2F92F0C4ED43}"/>
              </a:ext>
            </a:extLst>
          </p:cNvPr>
          <p:cNvSpPr txBox="1">
            <a:spLocks/>
          </p:cNvSpPr>
          <p:nvPr/>
        </p:nvSpPr>
        <p:spPr bwMode="gray">
          <a:xfrm>
            <a:off x="4855532" y="5112058"/>
            <a:ext cx="2984569" cy="3653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Insert your text here</a:t>
            </a:r>
            <a:endParaRPr lang="en-US" sz="900" dirty="0"/>
          </a:p>
        </p:txBody>
      </p:sp>
      <p:sp>
        <p:nvSpPr>
          <p:cNvPr id="200" name="Textplatzhalter 9">
            <a:extLst>
              <a:ext uri="{FF2B5EF4-FFF2-40B4-BE49-F238E27FC236}">
                <a16:creationId xmlns:a16="http://schemas.microsoft.com/office/drawing/2014/main" id="{C9A00BF2-F451-4FA7-0F0B-AA8C6C50E5FF}"/>
              </a:ext>
            </a:extLst>
          </p:cNvPr>
          <p:cNvSpPr txBox="1">
            <a:spLocks/>
          </p:cNvSpPr>
          <p:nvPr/>
        </p:nvSpPr>
        <p:spPr bwMode="gray">
          <a:xfrm>
            <a:off x="4855532" y="5584521"/>
            <a:ext cx="2984569" cy="3653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Insert your text here</a:t>
            </a:r>
            <a:endParaRPr lang="en-US" sz="900" dirty="0"/>
          </a:p>
        </p:txBody>
      </p:sp>
      <p:pic>
        <p:nvPicPr>
          <p:cNvPr id="201" name="Grafik 29">
            <a:extLst>
              <a:ext uri="{FF2B5EF4-FFF2-40B4-BE49-F238E27FC236}">
                <a16:creationId xmlns:a16="http://schemas.microsoft.com/office/drawing/2014/main" id="{CC5E92AF-5BBA-EFF7-F296-71235C8FCC50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9091" y="5111146"/>
            <a:ext cx="367200" cy="367200"/>
          </a:xfrm>
          <a:prstGeom prst="rect">
            <a:avLst/>
          </a:prstGeom>
        </p:spPr>
      </p:pic>
      <p:pic>
        <p:nvPicPr>
          <p:cNvPr id="202" name="Grafik 30">
            <a:extLst>
              <a:ext uri="{FF2B5EF4-FFF2-40B4-BE49-F238E27FC236}">
                <a16:creationId xmlns:a16="http://schemas.microsoft.com/office/drawing/2014/main" id="{250AD581-A085-E9F0-41F1-FC0067E21B53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7856" y="5624017"/>
            <a:ext cx="309672" cy="288208"/>
          </a:xfrm>
          <a:prstGeom prst="rect">
            <a:avLst/>
          </a:prstGeom>
        </p:spPr>
      </p:pic>
      <p:sp>
        <p:nvSpPr>
          <p:cNvPr id="204" name="Rechteck 9">
            <a:extLst>
              <a:ext uri="{FF2B5EF4-FFF2-40B4-BE49-F238E27FC236}">
                <a16:creationId xmlns:a16="http://schemas.microsoft.com/office/drawing/2014/main" id="{56A55DBC-8A54-4B4E-C078-D7C94CFDA5F4}"/>
              </a:ext>
            </a:extLst>
          </p:cNvPr>
          <p:cNvSpPr>
            <a:spLocks/>
          </p:cNvSpPr>
          <p:nvPr/>
        </p:nvSpPr>
        <p:spPr>
          <a:xfrm>
            <a:off x="8154944" y="3910888"/>
            <a:ext cx="1225022" cy="1092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spc="1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205" name="Rechteck 3">
            <a:extLst>
              <a:ext uri="{FF2B5EF4-FFF2-40B4-BE49-F238E27FC236}">
                <a16:creationId xmlns:a16="http://schemas.microsoft.com/office/drawing/2014/main" id="{E7F877B0-708D-C9A8-036B-D91A70222858}"/>
              </a:ext>
            </a:extLst>
          </p:cNvPr>
          <p:cNvSpPr>
            <a:spLocks/>
          </p:cNvSpPr>
          <p:nvPr/>
        </p:nvSpPr>
        <p:spPr>
          <a:xfrm>
            <a:off x="8154944" y="3910888"/>
            <a:ext cx="3666108" cy="214701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platzhalter 9">
            <a:extLst>
              <a:ext uri="{FF2B5EF4-FFF2-40B4-BE49-F238E27FC236}">
                <a16:creationId xmlns:a16="http://schemas.microsoft.com/office/drawing/2014/main" id="{4F1FAC9F-A7E7-56BF-821D-5E36D6A99583}"/>
              </a:ext>
            </a:extLst>
          </p:cNvPr>
          <p:cNvSpPr txBox="1">
            <a:spLocks/>
          </p:cNvSpPr>
          <p:nvPr/>
        </p:nvSpPr>
        <p:spPr bwMode="gray">
          <a:xfrm>
            <a:off x="9484650" y="4018888"/>
            <a:ext cx="2228400" cy="461665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sz="1800" dirty="0"/>
              <a:t>Name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chemeClr val="accent1"/>
                </a:solidFill>
              </a:rPr>
              <a:t>Job description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7" name="Textplatzhalter 9">
            <a:extLst>
              <a:ext uri="{FF2B5EF4-FFF2-40B4-BE49-F238E27FC236}">
                <a16:creationId xmlns:a16="http://schemas.microsoft.com/office/drawing/2014/main" id="{04817E06-7BD4-5BAB-3BBD-0BCB4E8B0305}"/>
              </a:ext>
            </a:extLst>
          </p:cNvPr>
          <p:cNvSpPr txBox="1">
            <a:spLocks/>
          </p:cNvSpPr>
          <p:nvPr/>
        </p:nvSpPr>
        <p:spPr bwMode="gray">
          <a:xfrm>
            <a:off x="9483385" y="4588552"/>
            <a:ext cx="2229665" cy="414594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endParaRPr lang="en-US" sz="900" dirty="0"/>
          </a:p>
        </p:txBody>
      </p:sp>
      <p:sp>
        <p:nvSpPr>
          <p:cNvPr id="208" name="Textplatzhalter 9">
            <a:extLst>
              <a:ext uri="{FF2B5EF4-FFF2-40B4-BE49-F238E27FC236}">
                <a16:creationId xmlns:a16="http://schemas.microsoft.com/office/drawing/2014/main" id="{F9A7C3E2-A6F5-611F-2039-D677CA7603FA}"/>
              </a:ext>
            </a:extLst>
          </p:cNvPr>
          <p:cNvSpPr txBox="1">
            <a:spLocks/>
          </p:cNvSpPr>
          <p:nvPr/>
        </p:nvSpPr>
        <p:spPr bwMode="gray">
          <a:xfrm>
            <a:off x="8728478" y="5112058"/>
            <a:ext cx="2984569" cy="3653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Insert your text here</a:t>
            </a:r>
            <a:endParaRPr lang="en-US" sz="900" dirty="0"/>
          </a:p>
        </p:txBody>
      </p:sp>
      <p:sp>
        <p:nvSpPr>
          <p:cNvPr id="209" name="Textplatzhalter 9">
            <a:extLst>
              <a:ext uri="{FF2B5EF4-FFF2-40B4-BE49-F238E27FC236}">
                <a16:creationId xmlns:a16="http://schemas.microsoft.com/office/drawing/2014/main" id="{7C640FA3-86A6-A130-CB1F-16D9653DBDA0}"/>
              </a:ext>
            </a:extLst>
          </p:cNvPr>
          <p:cNvSpPr txBox="1">
            <a:spLocks/>
          </p:cNvSpPr>
          <p:nvPr/>
        </p:nvSpPr>
        <p:spPr bwMode="gray">
          <a:xfrm>
            <a:off x="8728478" y="5584521"/>
            <a:ext cx="2984569" cy="365376"/>
          </a:xfrm>
          <a:prstGeom prst="rect">
            <a:avLst/>
          </a:prstGeom>
          <a:noFill/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180975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541338" indent="-179388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Futur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/>
              <a:t>Insert your text here</a:t>
            </a:r>
            <a:endParaRPr lang="en-US" sz="900" dirty="0"/>
          </a:p>
        </p:txBody>
      </p:sp>
      <p:pic>
        <p:nvPicPr>
          <p:cNvPr id="210" name="Grafik 29">
            <a:extLst>
              <a:ext uri="{FF2B5EF4-FFF2-40B4-BE49-F238E27FC236}">
                <a16:creationId xmlns:a16="http://schemas.microsoft.com/office/drawing/2014/main" id="{47A800BE-1FE3-6560-C067-705D7745E4C8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2037" y="5111146"/>
            <a:ext cx="367200" cy="367200"/>
          </a:xfrm>
          <a:prstGeom prst="rect">
            <a:avLst/>
          </a:prstGeom>
        </p:spPr>
      </p:pic>
      <p:pic>
        <p:nvPicPr>
          <p:cNvPr id="211" name="Grafik 30">
            <a:extLst>
              <a:ext uri="{FF2B5EF4-FFF2-40B4-BE49-F238E27FC236}">
                <a16:creationId xmlns:a16="http://schemas.microsoft.com/office/drawing/2014/main" id="{B9E94C65-0C20-63A6-F416-B4516A7FBFC2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0802" y="5624017"/>
            <a:ext cx="309672" cy="2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96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IAAAAAAAAAAwAAAAMAAAAA/////wQAMw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TRfQ5FaXFIk1XpU0ZanpEFAAAAAAADAAAAAAADAAAAAwADAAAAAAD///////8DAAAAAAD///////8DAAEA////////BAAAAAMAEAALG0w/MwTyCU2UuZFa1qTiE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gEDAAAAAwD///////8lAAZMaW5rZWRTaGFwZVByZXNlbnRhdGlvblNldHRpbmdzRGF0YV8wBQAAAAEABAAAAAAABAAAAAIABAAAAAAA////////BAAAAAAA////////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ATRfQ5FaXFIk1XpU0ZanpEDRGF0YQAbAAAABExpbmtlZFNoYXBlRGF0YQAFAAAAAAACTmFtZQAZAAAATGlua2VkU2hhcGVzRGF0YVByb3BlcnR5ABBWZXJzaW9uAAAAAAAJTGFzdFdyaXRlAHPGcCyHAQAAAAEA/////8YAxgAAAAVfaWQAEAAAAAQbTD8zBPIJTZS5kVrWpOIRA0RhdGEAUwAAAAhQcmVzZW50YXRpb25TY2FubmVkRm9yTGlua2VkU2hhcGVzAAECTnVtYmVyRm9ybWF0U2VwYXJhdG9yTW9kZQAKAAAAQXV0b21hdGljAAACTmFtZQAkAAAATGlua2VkU2hhcGVQcmVzZW50YXRpb25TZXR0aW5nc0RhdGEAEFZlcnNpb24AAAAAAAlMYXN0V3JpdGUAssZwLI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156746011635903"/>
  <p:tag name="EMPOWERCHARTSPROPERTIES_B_LENGTH" val="24576"/>
  <p:tag name="GRUNT-HP-YDH21T" val="pQAAAA=="/>
  <p:tag name="THINKCELLUNDODONOTDELETE" val="0"/>
  <p:tag name="THINKCELLPRESENTATIONDONOTDELETE" val="&lt;?xml version=&quot;1.0&quot; encoding=&quot;UTF-16&quot; standalone=&quot;yes&quot;?&gt;&lt;root reqver=&quot;28224&quot;&gt;&lt;version val=&quot;3572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 %1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00&quot; g=&quot;4C&quot; b=&quot;DE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hink-cell 2025">
  <a:themeElements>
    <a:clrScheme name="think-cell Color Theme">
      <a:dk1>
        <a:srgbClr val="080808"/>
      </a:dk1>
      <a:lt1>
        <a:srgbClr val="FFFFFF"/>
      </a:lt1>
      <a:dk2>
        <a:srgbClr val="525252"/>
      </a:dk2>
      <a:lt2>
        <a:srgbClr val="EFEFF1"/>
      </a:lt2>
      <a:accent1>
        <a:srgbClr val="2972FF"/>
      </a:accent1>
      <a:accent2>
        <a:srgbClr val="1BBC9B"/>
      </a:accent2>
      <a:accent3>
        <a:srgbClr val="E4941B"/>
      </a:accent3>
      <a:accent4>
        <a:srgbClr val="D9E9FF"/>
      </a:accent4>
      <a:accent5>
        <a:srgbClr val="8EC1FF"/>
      </a:accent5>
      <a:accent6>
        <a:srgbClr val="A1A1A1"/>
      </a:accent6>
      <a:hlink>
        <a:srgbClr val="0070B0"/>
      </a:hlink>
      <a:folHlink>
        <a:srgbClr val="C52536"/>
      </a:folHlink>
    </a:clrScheme>
    <a:fontScheme name="think-c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noFill/>
        </a:ln>
      </a:spPr>
      <a:bodyPr lIns="72000" tIns="72000" rIns="72000" bIns="72000" rtlCol="0" anchor="ctr"/>
      <a:lstStyle>
        <a:defPPr algn="l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>
          <a:buNone/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C72CD53-A9E9-4AFE-8A78-ACCE27413D4E}" vid="{8EC881E7-72DA-4F7C-896C-42699F70B9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b3a238-e851-4bda-be3d-1ed623dfc157">
      <Terms xmlns="http://schemas.microsoft.com/office/infopath/2007/PartnerControls"/>
    </lcf76f155ced4ddcb4097134ff3c332f>
    <TaxCatchAll xmlns="4bd4d397-a849-4111-8caa-2cd1909bb28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CAD090FCB6C41B211BDAFA3947C73" ma:contentTypeVersion="16" ma:contentTypeDescription="Create a new document." ma:contentTypeScope="" ma:versionID="301482ed4773fabb76b6807e36728f3a">
  <xsd:schema xmlns:xsd="http://www.w3.org/2001/XMLSchema" xmlns:xs="http://www.w3.org/2001/XMLSchema" xmlns:p="http://schemas.microsoft.com/office/2006/metadata/properties" xmlns:ns2="40b3a238-e851-4bda-be3d-1ed623dfc157" xmlns:ns3="4bd4d397-a849-4111-8caa-2cd1909bb285" targetNamespace="http://schemas.microsoft.com/office/2006/metadata/properties" ma:root="true" ma:fieldsID="6695e88c5ab114dadcea6b20c86d0095" ns2:_="" ns3:_="">
    <xsd:import namespace="40b3a238-e851-4bda-be3d-1ed623dfc157"/>
    <xsd:import namespace="4bd4d397-a849-4111-8caa-2cd1909bb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3a238-e851-4bda-be3d-1ed623dfc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4d397-a849-4111-8caa-2cd1909bb28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1f2e69d-9d44-4842-ab62-01f6b5913424}" ma:internalName="TaxCatchAll" ma:showField="CatchAllData" ma:web="4bd4d397-a849-4111-8caa-2cd1909bb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5703C-3AC3-4611-A3EF-EA8FEE74B6C6}">
  <ds:schemaRefs>
    <ds:schemaRef ds:uri="http://schemas.microsoft.com/office/2006/metadata/properties"/>
    <ds:schemaRef ds:uri="http://schemas.microsoft.com/office/infopath/2007/PartnerControls"/>
    <ds:schemaRef ds:uri="40b3a238-e851-4bda-be3d-1ed623dfc157"/>
    <ds:schemaRef ds:uri="4bd4d397-a849-4111-8caa-2cd1909bb285"/>
  </ds:schemaRefs>
</ds:datastoreItem>
</file>

<file path=customXml/itemProps2.xml><?xml version="1.0" encoding="utf-8"?>
<ds:datastoreItem xmlns:ds="http://schemas.openxmlformats.org/officeDocument/2006/customXml" ds:itemID="{DC4FE0D3-A6D5-4258-A748-13A776A74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b3a238-e851-4bda-be3d-1ed623dfc157"/>
    <ds:schemaRef ds:uri="4bd4d397-a849-4111-8caa-2cd1909bb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B33C72-8BDA-43C1-AC02-0EE7CCB85F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Matrices, SWOT Analyses</Template>
  <TotalTime>0</TotalTime>
  <Words>571</Words>
  <Application>Microsoft Office PowerPoint</Application>
  <PresentationFormat>Widescreen</PresentationFormat>
  <Paragraphs>135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Unicode MS</vt:lpstr>
      <vt:lpstr>Calibri</vt:lpstr>
      <vt:lpstr>Symbol</vt:lpstr>
      <vt:lpstr>Trebuchet MS</vt:lpstr>
      <vt:lpstr>1_think-cell 2025</vt:lpstr>
      <vt:lpstr>think-cell Slide</vt:lpstr>
      <vt:lpstr>Team presentation templates</vt:lpstr>
      <vt:lpstr>You can use think-cell to update your team presentation template in seconds</vt:lpstr>
      <vt:lpstr>Team presentation slide with four members</vt:lpstr>
      <vt:lpstr>Team presentation slide with three profiles, including experience, skills and contact information</vt:lpstr>
      <vt:lpstr>Team presentation with six business cards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2025-10-09T15:23:24Z</dcterms:created>
  <dcterms:modified xsi:type="dcterms:W3CDTF">2025-10-10T14:27:21Z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0x010100BF6CAD090FCB6C41B211BDAFA3947C73</vt:lpwstr>
  </property>
</Properties>
</file>