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1"/>
  </p:sldMasterIdLst>
  <p:notesMasterIdLst>
    <p:notesMasterId r:id="rId7"/>
  </p:notesMasterIdLst>
  <p:handoutMasterIdLst>
    <p:handoutMasterId r:id="rId8"/>
  </p:handoutMasterIdLst>
  <p:sldIdLst>
    <p:sldId id="259" r:id="rId2"/>
    <p:sldId id="2147477603" r:id="rId3"/>
    <p:sldId id="2147473069" r:id="rId4"/>
    <p:sldId id="2147473132" r:id="rId5"/>
    <p:sldId id="2147473179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54C72-0176-4149-BEFF-C3EA6B64E300}" v="517" dt="2025-10-09T16:14:52.332"/>
    <p1510:client id="{F3889007-1A75-4003-8F2C-BFCE453F28AE}" v="768" dt="2025-10-09T15:23:25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4988" autoAdjust="0"/>
  </p:normalViewPr>
  <p:slideViewPr>
    <p:cSldViewPr snapToGrid="0">
      <p:cViewPr varScale="1">
        <p:scale>
          <a:sx n="134" d="100"/>
          <a:sy n="134" d="100"/>
        </p:scale>
        <p:origin x="1200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912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96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server.think-cell.com/portal/en/trial.srf?utm_source=think-cell&amp;utm_medium=templates&amp;utm_campaign=template-en-swot-072025&amp;utm_term=swot-072025&amp;utm_content=swot-072025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erver.think-cell.com/portal/en/trial.srf?utm_source=think-cell&amp;utm_medium=templates&amp;utm_campaign=template-en-process-102025&amp;utm_term=process-102025&amp;utm_content=process-10202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oleObject" Target="../embeddings/oleObject7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8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49321"/>
            <a:ext cx="8137525" cy="609398"/>
          </a:xfrm>
        </p:spPr>
        <p:txBody>
          <a:bodyPr vert="horz" wrap="square" rIns="0">
            <a:spAutoFit/>
          </a:bodyPr>
          <a:lstStyle/>
          <a:p>
            <a:r>
              <a:rPr lang="en-US" noProof="0" dirty="0"/>
              <a:t>Process flow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 dirty="0"/>
              <a:t>Create professional slides faster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think-cell |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3F06251E-5148-75F4-64AE-7042853623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9429876"/>
                  </p:ext>
                </p:extLst>
              </p:nvPr>
            </p:nvGraphicFramePr>
            <p:xfrm>
              <a:off x="6268454" y="1972310"/>
              <a:ext cx="2156800" cy="1213200"/>
            </p:xfrm>
            <a:graphic>
              <a:graphicData uri="http://schemas.microsoft.com/office/powerpoint/2016/slidezoom">
                <pslz:sldZm>
                  <pslz:sldZmObj sldId="2147473069" cId="1962920697">
                    <pslz:zmPr id="{2C624AF4-3D1B-4D2D-9E1A-7B633C8277C0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Slide Zoom 16">
                <a:extLst>
                  <a:ext uri="{FF2B5EF4-FFF2-40B4-BE49-F238E27FC236}">
                    <a16:creationId xmlns:a16="http://schemas.microsoft.com/office/drawing/2014/main" id="{3F06251E-5148-75F4-64AE-7042853623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8454" y="197231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8BEE446E-1716-D914-4545-A2F9AA4547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5215824"/>
                  </p:ext>
                </p:extLst>
              </p:nvPr>
            </p:nvGraphicFramePr>
            <p:xfrm>
              <a:off x="6268454" y="3391180"/>
              <a:ext cx="2156800" cy="1213200"/>
            </p:xfrm>
            <a:graphic>
              <a:graphicData uri="http://schemas.microsoft.com/office/powerpoint/2016/slidezoom">
                <pslz:sldZm>
                  <pslz:sldZmObj sldId="2147473132" cId="3752409081">
                    <pslz:zmPr id="{3230310E-FBD6-4D23-810D-9A9B3489592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Slide Zoom 20">
                <a:extLst>
                  <a:ext uri="{FF2B5EF4-FFF2-40B4-BE49-F238E27FC236}">
                    <a16:creationId xmlns:a16="http://schemas.microsoft.com/office/drawing/2014/main" id="{8BEE446E-1716-D914-4545-A2F9AA4547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8454" y="339118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F33A1CE6-FC65-C74B-FE57-90AD8BC524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2941638"/>
                  </p:ext>
                </p:extLst>
              </p:nvPr>
            </p:nvGraphicFramePr>
            <p:xfrm>
              <a:off x="6268454" y="4810050"/>
              <a:ext cx="2156800" cy="1213200"/>
            </p:xfrm>
            <a:graphic>
              <a:graphicData uri="http://schemas.microsoft.com/office/powerpoint/2016/slidezoom">
                <pslz:sldZm>
                  <pslz:sldZmObj sldId="2147473179" cId="3837157363">
                    <pslz:zmPr id="{A981B202-46CC-4C07-91B6-D6F302A8CC5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Slide Zoom 24">
                <a:extLst>
                  <a:ext uri="{FF2B5EF4-FFF2-40B4-BE49-F238E27FC236}">
                    <a16:creationId xmlns:a16="http://schemas.microsoft.com/office/drawing/2014/main" id="{F33A1CE6-FC65-C74B-FE57-90AD8BC524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8454" y="481005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316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06" imgH="608" progId="TCLayout.ActiveDocument.1">
                  <p:embed/>
                </p:oleObj>
              </mc:Choice>
              <mc:Fallback>
                <p:oleObj name="think-cell Slide" r:id="rId7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 rIns="0">
            <a:spAutoFit/>
          </a:bodyPr>
          <a:lstStyle/>
          <a:p>
            <a:r>
              <a:rPr lang="en-US" noProof="0" dirty="0"/>
              <a:t>You can use think-cell to update your process flow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How to use and adapt a process flow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process flow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Use your brand colors for texts and elements at different levels, such as headlines, copy, and backgrounds.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Populate the process flow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Add the names of your flow stages. For the problem tree, copy and move shapes so that it matches your process.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dirty="0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 dirty="0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 dirty="0"/>
              <a:t>Try for 30 days, no credit card required and no cancellation necessary.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spcAft>
                <a:spcPts val="110"/>
              </a:spcAft>
            </a:pPr>
            <a:r>
              <a:rPr lang="en-US" b="1" noProof="0" dirty="0">
                <a:solidFill>
                  <a:schemeClr val="accent1"/>
                </a:solidFill>
                <a:latin typeface="Arial" panose="020B0604020202020204" pitchFamily="34" charset="0"/>
              </a:rPr>
              <a:t>Guide to using think-cell slide templates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25388-B918-2961-2E6F-CA83479F4C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hlinkClick r:id="rId9" highlightClick="1"/>
              <a:extLst>
                <a:ext uri="{FF2B5EF4-FFF2-40B4-BE49-F238E27FC236}">
                  <a16:creationId xmlns:a16="http://schemas.microsoft.com/office/drawing/2014/main" id="{19A7DC3B-BCA5-12E8-8AC3-2FABF5DB37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4F429-1DD0-A34E-BDAC-7B00B0CF5B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7405" y="4283845"/>
            <a:ext cx="1647276" cy="345849"/>
            <a:chOff x="8807405" y="4283845"/>
            <a:chExt cx="1647276" cy="345849"/>
          </a:xfrm>
        </p:grpSpPr>
        <p:sp>
          <p:nvSpPr>
            <p:cNvPr id="20" name="Rectangle 19">
              <a:hlinkClick r:id="rId10"/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hlinkClick r:id="rId9" highlightClick="1"/>
              <a:extLst>
                <a:ext uri="{FF2B5EF4-FFF2-40B4-BE49-F238E27FC236}">
                  <a16:creationId xmlns:a16="http://schemas.microsoft.com/office/drawing/2014/main" id="{0309E3EA-BCC1-FEE9-E7ED-1A289B4D49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7405" y="4288930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FAC00817-4DF1-0240-B900-05A33ACAE02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49" imgH="349" progId="TCLayout.ActiveDocument.1">
                  <p:embed/>
                </p:oleObj>
              </mc:Choice>
              <mc:Fallback>
                <p:oleObj name="think-cell Slide" r:id="rId18" imgW="349" imgH="349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C00817-4DF1-0240-B900-05A33ACAE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 flow with swim lanes, tabular, four stages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121FF3-EBD4-1107-8548-046E67D0643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1213" y="1558925"/>
            <a:ext cx="2790825" cy="355600"/>
          </a:xfrm>
          <a:prstGeom prst="homePlate">
            <a:avLst>
              <a:gd name="adj" fmla="val 17857"/>
            </a:avLst>
          </a:prstGeom>
          <a:solidFill>
            <a:schemeClr val="accent1"/>
          </a:solidFill>
          <a:ln w="38100" cmpd="sng" algn="ctr">
            <a:solidFill>
              <a:schemeClr val="bg1"/>
            </a:solidFill>
          </a:ln>
          <a:effectLst/>
        </p:spPr>
        <p:txBody>
          <a:bodyPr vert="horz" wrap="none" lIns="71438" tIns="71438" rIns="0" bIns="714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1. Sample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EC4A57-63A8-661C-96B1-28ADDF11CBA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538538" y="1558925"/>
            <a:ext cx="2790825" cy="355600"/>
          </a:xfrm>
          <a:prstGeom prst="chevron">
            <a:avLst>
              <a:gd name="adj" fmla="val 17857"/>
            </a:avLst>
          </a:prstGeom>
          <a:solidFill>
            <a:schemeClr val="accent1"/>
          </a:solidFill>
          <a:ln w="38100" cmpd="sng" algn="ctr">
            <a:solidFill>
              <a:schemeClr val="bg1"/>
            </a:solidFill>
          </a:ln>
          <a:effectLst/>
        </p:spPr>
        <p:txBody>
          <a:bodyPr vert="horz" wrap="none" lIns="71438" tIns="71438" rIns="0" bIns="714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2. Sample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0C9519-F6AE-3840-615B-8E66952E54AB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65863" y="1558925"/>
            <a:ext cx="2790825" cy="355600"/>
          </a:xfrm>
          <a:prstGeom prst="chevron">
            <a:avLst>
              <a:gd name="adj" fmla="val 18304"/>
            </a:avLst>
          </a:prstGeom>
          <a:solidFill>
            <a:schemeClr val="accent1"/>
          </a:solidFill>
          <a:ln w="38100" cmpd="sng" algn="ctr">
            <a:solidFill>
              <a:schemeClr val="bg1"/>
            </a:solidFill>
          </a:ln>
          <a:effectLst/>
        </p:spPr>
        <p:txBody>
          <a:bodyPr vert="horz" wrap="none" lIns="69850" tIns="71438" rIns="0" bIns="714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</a:rPr>
              <a:t>3. Sample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1B99FFF-DACB-7956-300B-B97F4102466C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991600" y="1558925"/>
            <a:ext cx="2792413" cy="355600"/>
          </a:xfrm>
          <a:prstGeom prst="chevron">
            <a:avLst>
              <a:gd name="adj" fmla="val 18304"/>
            </a:avLst>
          </a:prstGeom>
          <a:solidFill>
            <a:schemeClr val="accent1"/>
          </a:solidFill>
          <a:ln w="38100" cmpd="sng" algn="ctr">
            <a:solidFill>
              <a:schemeClr val="bg1"/>
            </a:solidFill>
          </a:ln>
          <a:effectLst/>
        </p:spPr>
        <p:txBody>
          <a:bodyPr vert="horz" wrap="none" lIns="71438" tIns="71438" rIns="0" bIns="714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chemeClr val="bg1"/>
                </a:solidFill>
              </a:rPr>
              <a:t>4. Sample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E9E08C0-F75F-B09E-D62E-A1C59141CEB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265863" y="1914525"/>
            <a:ext cx="2725738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69850" rIns="0" bIns="995363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9E0A63-4FC4-6737-3554-F0DE685AB9A0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8991600" y="1914525"/>
            <a:ext cx="272732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69850" rIns="0" bIns="995363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450E5C-1FD6-F335-E247-B9E4F1D9C8D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538538" y="1914525"/>
            <a:ext cx="272732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69850" rIns="0" bIns="995363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7D90C98-2115-61F6-CEDA-0F9320ABAB7B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11213" y="1914525"/>
            <a:ext cx="272732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1438" tIns="69850" rIns="0" bIns="995363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161454-18D6-2A9C-3961-DF173C1A14F9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65863" y="3983038"/>
            <a:ext cx="2725738" cy="2068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0" tIns="71438" rIns="0" bIns="99377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22A29B9-5713-6E9B-D4AA-B3CAEC3CFB71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991600" y="3983038"/>
            <a:ext cx="2727325" cy="2068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0" tIns="71438" rIns="0" bIns="99377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9208164-A205-6C36-B417-388CB66B7BDD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538538" y="3983038"/>
            <a:ext cx="2727325" cy="2068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0" tIns="71438" rIns="0" bIns="99377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E0E0063-4345-EF08-4BE9-3EADA1D73035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11213" y="3983038"/>
            <a:ext cx="2727325" cy="2068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71438" tIns="71438" rIns="0" bIns="99377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Lorem ipsum dolor sit </a:t>
            </a:r>
            <a:r>
              <a:rPr lang="en-US" sz="1400" dirty="0" err="1">
                <a:sym typeface="Futura"/>
              </a:rPr>
              <a:t>amet</a:t>
            </a:r>
            <a:endParaRPr lang="en-US" sz="1400" dirty="0">
              <a:sym typeface="Futura"/>
            </a:endParaRP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Ut </a:t>
            </a:r>
            <a:r>
              <a:rPr lang="en-US" sz="1400" dirty="0" err="1">
                <a:sym typeface="Futura"/>
              </a:rPr>
              <a:t>enim</a:t>
            </a:r>
            <a:r>
              <a:rPr lang="en-US" sz="1400" dirty="0">
                <a:sym typeface="Futura"/>
              </a:rPr>
              <a:t> ad minim </a:t>
            </a:r>
            <a:r>
              <a:rPr lang="en-US" sz="1400" dirty="0" err="1">
                <a:sym typeface="Futura"/>
              </a:rPr>
              <a:t>veniam</a:t>
            </a:r>
            <a:r>
              <a:rPr lang="en-US" sz="1400" dirty="0">
                <a:sym typeface="Futura"/>
              </a:rPr>
              <a:t> </a:t>
            </a:r>
          </a:p>
          <a:p>
            <a:pPr marL="140400" lvl="1" indent="-140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Futura"/>
              </a:rPr>
              <a:t>Quis </a:t>
            </a:r>
            <a:r>
              <a:rPr lang="en-US" sz="1400" dirty="0" err="1">
                <a:sym typeface="Futura"/>
              </a:rPr>
              <a:t>nostrud</a:t>
            </a:r>
            <a:r>
              <a:rPr lang="en-US" sz="1400" dirty="0">
                <a:sym typeface="Futura"/>
              </a:rPr>
              <a:t> exercitation </a:t>
            </a:r>
            <a:r>
              <a:rPr lang="en-US" sz="1400" dirty="0" err="1">
                <a:sym typeface="Futura"/>
              </a:rPr>
              <a:t>ullamco</a:t>
            </a:r>
            <a:endParaRPr lang="en-US" sz="1400" dirty="0">
              <a:sym typeface="Futura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58F2F5B-5644-4163-BEA8-906BABCEF07E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07988" y="1914525"/>
            <a:ext cx="403225" cy="206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vert270" wrap="none" lIns="95250" tIns="0" rIns="95250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400" b="1" dirty="0">
                <a:solidFill>
                  <a:schemeClr val="bg1"/>
                </a:solidFill>
                <a:sym typeface="Futura"/>
              </a:rPr>
              <a:t>Sample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E2E5463-902F-501B-346F-0D1621733C8E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07988" y="3983038"/>
            <a:ext cx="403225" cy="206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vert270" wrap="none" lIns="95250" tIns="0" rIns="95250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400" b="1">
                <a:solidFill>
                  <a:schemeClr val="bg1"/>
                </a:solidFill>
                <a:sym typeface="Futura"/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96292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Process flow infographic, illustrative, four stages</a:t>
            </a:r>
          </a:p>
        </p:txBody>
      </p:sp>
      <p:sp>
        <p:nvSpPr>
          <p:cNvPr id="2" name="Ellipse 42">
            <a:extLst>
              <a:ext uri="{FF2B5EF4-FFF2-40B4-BE49-F238E27FC236}">
                <a16:creationId xmlns:a16="http://schemas.microsoft.com/office/drawing/2014/main" id="{E3FD3503-57F7-91B3-EB52-D1BA509E9DE0}"/>
              </a:ext>
            </a:extLst>
          </p:cNvPr>
          <p:cNvSpPr>
            <a:spLocks/>
          </p:cNvSpPr>
          <p:nvPr/>
        </p:nvSpPr>
        <p:spPr bwMode="gray">
          <a:xfrm flipV="1">
            <a:off x="869879" y="1563942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4" fmla="*/ 1171530 w 2160180"/>
              <a:gd name="connsiteY4" fmla="*/ 91440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0" fmla="*/ 2160180 w 2160180"/>
              <a:gd name="connsiteY0" fmla="*/ 0 h 1079971"/>
              <a:gd name="connsiteX1" fmla="*/ 1080090 w 2160180"/>
              <a:gd name="connsiteY1" fmla="*/ 1079971 h 1079971"/>
              <a:gd name="connsiteX2" fmla="*/ 0 w 2160180"/>
              <a:gd name="connsiteY2" fmla="*/ 0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2160180" y="0"/>
                </a:moveTo>
                <a:cubicBezTo>
                  <a:pt x="2160180" y="596452"/>
                  <a:pt x="1676607" y="1079971"/>
                  <a:pt x="1080090" y="1079971"/>
                </a:cubicBezTo>
                <a:cubicBezTo>
                  <a:pt x="483573" y="1079971"/>
                  <a:pt x="0" y="596452"/>
                  <a:pt x="0" y="0"/>
                </a:cubicBezTo>
              </a:path>
            </a:pathLst>
          </a:cu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3" name="Ellipse 43">
            <a:extLst>
              <a:ext uri="{FF2B5EF4-FFF2-40B4-BE49-F238E27FC236}">
                <a16:creationId xmlns:a16="http://schemas.microsoft.com/office/drawing/2014/main" id="{ABD1E8F9-ED13-DC42-5051-E664E0CCEB8E}"/>
              </a:ext>
            </a:extLst>
          </p:cNvPr>
          <p:cNvSpPr>
            <a:spLocks/>
          </p:cNvSpPr>
          <p:nvPr/>
        </p:nvSpPr>
        <p:spPr bwMode="gray">
          <a:xfrm flipV="1">
            <a:off x="3482867" y="2870291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2159942 h 2251382"/>
              <a:gd name="connsiteX1" fmla="*/ 0 w 2160180"/>
              <a:gd name="connsiteY1" fmla="*/ 1079971 h 2251382"/>
              <a:gd name="connsiteX2" fmla="*/ 1080090 w 2160180"/>
              <a:gd name="connsiteY2" fmla="*/ 0 h 2251382"/>
              <a:gd name="connsiteX3" fmla="*/ 2160180 w 2160180"/>
              <a:gd name="connsiteY3" fmla="*/ 1079971 h 2251382"/>
              <a:gd name="connsiteX4" fmla="*/ 1171530 w 2160180"/>
              <a:gd name="connsiteY4" fmla="*/ 2251382 h 2251382"/>
              <a:gd name="connsiteX0" fmla="*/ 1080090 w 2160180"/>
              <a:gd name="connsiteY0" fmla="*/ 2159942 h 2159942"/>
              <a:gd name="connsiteX1" fmla="*/ 0 w 2160180"/>
              <a:gd name="connsiteY1" fmla="*/ 1079971 h 2159942"/>
              <a:gd name="connsiteX2" fmla="*/ 1080090 w 2160180"/>
              <a:gd name="connsiteY2" fmla="*/ 0 h 2159942"/>
              <a:gd name="connsiteX3" fmla="*/ 2160180 w 2160180"/>
              <a:gd name="connsiteY3" fmla="*/ 1079971 h 2159942"/>
              <a:gd name="connsiteX0" fmla="*/ 0 w 2160180"/>
              <a:gd name="connsiteY0" fmla="*/ 1079971 h 1079971"/>
              <a:gd name="connsiteX1" fmla="*/ 1080090 w 2160180"/>
              <a:gd name="connsiteY1" fmla="*/ 0 h 1079971"/>
              <a:gd name="connsiteX2" fmla="*/ 2160180 w 2160180"/>
              <a:gd name="connsiteY2" fmla="*/ 1079971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0" y="1079971"/>
                </a:moveTo>
                <a:cubicBezTo>
                  <a:pt x="0" y="483519"/>
                  <a:pt x="483573" y="0"/>
                  <a:pt x="1080090" y="0"/>
                </a:cubicBezTo>
                <a:cubicBezTo>
                  <a:pt x="1676607" y="0"/>
                  <a:pt x="2160180" y="483519"/>
                  <a:pt x="2160180" y="1079971"/>
                </a:cubicBezTo>
              </a:path>
            </a:pathLst>
          </a:cu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4" name="Ellipse 44">
            <a:extLst>
              <a:ext uri="{FF2B5EF4-FFF2-40B4-BE49-F238E27FC236}">
                <a16:creationId xmlns:a16="http://schemas.microsoft.com/office/drawing/2014/main" id="{45CCD39A-5437-C8C6-1B2F-B1233C70A731}"/>
              </a:ext>
            </a:extLst>
          </p:cNvPr>
          <p:cNvSpPr>
            <a:spLocks/>
          </p:cNvSpPr>
          <p:nvPr/>
        </p:nvSpPr>
        <p:spPr bwMode="gray">
          <a:xfrm flipV="1">
            <a:off x="6096147" y="1563942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4" fmla="*/ 1171530 w 2160180"/>
              <a:gd name="connsiteY4" fmla="*/ 91440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0" fmla="*/ 2160180 w 2160180"/>
              <a:gd name="connsiteY0" fmla="*/ 0 h 1079971"/>
              <a:gd name="connsiteX1" fmla="*/ 1080090 w 2160180"/>
              <a:gd name="connsiteY1" fmla="*/ 1079971 h 1079971"/>
              <a:gd name="connsiteX2" fmla="*/ 0 w 2160180"/>
              <a:gd name="connsiteY2" fmla="*/ 0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2160180" y="0"/>
                </a:moveTo>
                <a:cubicBezTo>
                  <a:pt x="2160180" y="596452"/>
                  <a:pt x="1676607" y="1079971"/>
                  <a:pt x="1080090" y="1079971"/>
                </a:cubicBezTo>
                <a:cubicBezTo>
                  <a:pt x="483573" y="1079971"/>
                  <a:pt x="0" y="596452"/>
                  <a:pt x="0" y="0"/>
                </a:cubicBezTo>
              </a:path>
            </a:pathLst>
          </a:cu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6" name="Ellipse 45">
            <a:extLst>
              <a:ext uri="{FF2B5EF4-FFF2-40B4-BE49-F238E27FC236}">
                <a16:creationId xmlns:a16="http://schemas.microsoft.com/office/drawing/2014/main" id="{7CE62F18-7AE3-181D-544F-346EDC081DC8}"/>
              </a:ext>
            </a:extLst>
          </p:cNvPr>
          <p:cNvSpPr>
            <a:spLocks/>
          </p:cNvSpPr>
          <p:nvPr/>
        </p:nvSpPr>
        <p:spPr bwMode="gray">
          <a:xfrm flipV="1">
            <a:off x="8709133" y="2870291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2159942 h 2251382"/>
              <a:gd name="connsiteX1" fmla="*/ 0 w 2160180"/>
              <a:gd name="connsiteY1" fmla="*/ 1079971 h 2251382"/>
              <a:gd name="connsiteX2" fmla="*/ 1080090 w 2160180"/>
              <a:gd name="connsiteY2" fmla="*/ 0 h 2251382"/>
              <a:gd name="connsiteX3" fmla="*/ 2160180 w 2160180"/>
              <a:gd name="connsiteY3" fmla="*/ 1079971 h 2251382"/>
              <a:gd name="connsiteX4" fmla="*/ 1171530 w 2160180"/>
              <a:gd name="connsiteY4" fmla="*/ 2251382 h 2251382"/>
              <a:gd name="connsiteX0" fmla="*/ 1080090 w 2160180"/>
              <a:gd name="connsiteY0" fmla="*/ 2159942 h 2159942"/>
              <a:gd name="connsiteX1" fmla="*/ 0 w 2160180"/>
              <a:gd name="connsiteY1" fmla="*/ 1079971 h 2159942"/>
              <a:gd name="connsiteX2" fmla="*/ 1080090 w 2160180"/>
              <a:gd name="connsiteY2" fmla="*/ 0 h 2159942"/>
              <a:gd name="connsiteX3" fmla="*/ 2160180 w 2160180"/>
              <a:gd name="connsiteY3" fmla="*/ 1079971 h 2159942"/>
              <a:gd name="connsiteX0" fmla="*/ 0 w 2160180"/>
              <a:gd name="connsiteY0" fmla="*/ 1079971 h 1079971"/>
              <a:gd name="connsiteX1" fmla="*/ 1080090 w 2160180"/>
              <a:gd name="connsiteY1" fmla="*/ 0 h 1079971"/>
              <a:gd name="connsiteX2" fmla="*/ 2160180 w 2160180"/>
              <a:gd name="connsiteY2" fmla="*/ 1079971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0" y="1079971"/>
                </a:moveTo>
                <a:cubicBezTo>
                  <a:pt x="0" y="483519"/>
                  <a:pt x="483573" y="0"/>
                  <a:pt x="1080090" y="0"/>
                </a:cubicBezTo>
                <a:cubicBezTo>
                  <a:pt x="1676607" y="0"/>
                  <a:pt x="2160180" y="483519"/>
                  <a:pt x="2160180" y="1079971"/>
                </a:cubicBezTo>
              </a:path>
            </a:pathLst>
          </a:cu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9" name="Ellipse 42">
            <a:extLst>
              <a:ext uri="{FF2B5EF4-FFF2-40B4-BE49-F238E27FC236}">
                <a16:creationId xmlns:a16="http://schemas.microsoft.com/office/drawing/2014/main" id="{630F992E-6FAD-3F0C-9DF3-55779FD9A712}"/>
              </a:ext>
            </a:extLst>
          </p:cNvPr>
          <p:cNvSpPr>
            <a:spLocks/>
          </p:cNvSpPr>
          <p:nvPr/>
        </p:nvSpPr>
        <p:spPr bwMode="gray">
          <a:xfrm>
            <a:off x="869879" y="2870291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4" fmla="*/ 1171530 w 2160180"/>
              <a:gd name="connsiteY4" fmla="*/ 91440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0" fmla="*/ 2160180 w 2160180"/>
              <a:gd name="connsiteY0" fmla="*/ 0 h 1079971"/>
              <a:gd name="connsiteX1" fmla="*/ 1080090 w 2160180"/>
              <a:gd name="connsiteY1" fmla="*/ 1079971 h 1079971"/>
              <a:gd name="connsiteX2" fmla="*/ 0 w 2160180"/>
              <a:gd name="connsiteY2" fmla="*/ 0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2160180" y="0"/>
                </a:moveTo>
                <a:cubicBezTo>
                  <a:pt x="2160180" y="596452"/>
                  <a:pt x="1676607" y="1079971"/>
                  <a:pt x="1080090" y="1079971"/>
                </a:cubicBezTo>
                <a:cubicBezTo>
                  <a:pt x="483573" y="1079971"/>
                  <a:pt x="0" y="596452"/>
                  <a:pt x="0" y="0"/>
                </a:cubicBezTo>
              </a:path>
            </a:pathLst>
          </a:cu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Ellipse 43">
            <a:extLst>
              <a:ext uri="{FF2B5EF4-FFF2-40B4-BE49-F238E27FC236}">
                <a16:creationId xmlns:a16="http://schemas.microsoft.com/office/drawing/2014/main" id="{26FBE6B3-63BE-84D1-00DB-7ED672289410}"/>
              </a:ext>
            </a:extLst>
          </p:cNvPr>
          <p:cNvSpPr>
            <a:spLocks/>
          </p:cNvSpPr>
          <p:nvPr/>
        </p:nvSpPr>
        <p:spPr bwMode="gray">
          <a:xfrm>
            <a:off x="3482867" y="1563942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2159942 h 2251382"/>
              <a:gd name="connsiteX1" fmla="*/ 0 w 2160180"/>
              <a:gd name="connsiteY1" fmla="*/ 1079971 h 2251382"/>
              <a:gd name="connsiteX2" fmla="*/ 1080090 w 2160180"/>
              <a:gd name="connsiteY2" fmla="*/ 0 h 2251382"/>
              <a:gd name="connsiteX3" fmla="*/ 2160180 w 2160180"/>
              <a:gd name="connsiteY3" fmla="*/ 1079971 h 2251382"/>
              <a:gd name="connsiteX4" fmla="*/ 1171530 w 2160180"/>
              <a:gd name="connsiteY4" fmla="*/ 2251382 h 2251382"/>
              <a:gd name="connsiteX0" fmla="*/ 1080090 w 2160180"/>
              <a:gd name="connsiteY0" fmla="*/ 2159942 h 2159942"/>
              <a:gd name="connsiteX1" fmla="*/ 0 w 2160180"/>
              <a:gd name="connsiteY1" fmla="*/ 1079971 h 2159942"/>
              <a:gd name="connsiteX2" fmla="*/ 1080090 w 2160180"/>
              <a:gd name="connsiteY2" fmla="*/ 0 h 2159942"/>
              <a:gd name="connsiteX3" fmla="*/ 2160180 w 2160180"/>
              <a:gd name="connsiteY3" fmla="*/ 1079971 h 2159942"/>
              <a:gd name="connsiteX0" fmla="*/ 0 w 2160180"/>
              <a:gd name="connsiteY0" fmla="*/ 1079971 h 1079971"/>
              <a:gd name="connsiteX1" fmla="*/ 1080090 w 2160180"/>
              <a:gd name="connsiteY1" fmla="*/ 0 h 1079971"/>
              <a:gd name="connsiteX2" fmla="*/ 2160180 w 2160180"/>
              <a:gd name="connsiteY2" fmla="*/ 1079971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0" y="1079971"/>
                </a:moveTo>
                <a:cubicBezTo>
                  <a:pt x="0" y="483519"/>
                  <a:pt x="483573" y="0"/>
                  <a:pt x="1080090" y="0"/>
                </a:cubicBezTo>
                <a:cubicBezTo>
                  <a:pt x="1676607" y="0"/>
                  <a:pt x="2160180" y="483519"/>
                  <a:pt x="2160180" y="1079971"/>
                </a:cubicBezTo>
              </a:path>
            </a:pathLst>
          </a:cu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2" name="Ellipse 44">
            <a:extLst>
              <a:ext uri="{FF2B5EF4-FFF2-40B4-BE49-F238E27FC236}">
                <a16:creationId xmlns:a16="http://schemas.microsoft.com/office/drawing/2014/main" id="{F2AB4F52-A83F-9C0B-5AC1-71F34561391A}"/>
              </a:ext>
            </a:extLst>
          </p:cNvPr>
          <p:cNvSpPr>
            <a:spLocks/>
          </p:cNvSpPr>
          <p:nvPr/>
        </p:nvSpPr>
        <p:spPr bwMode="gray">
          <a:xfrm>
            <a:off x="6096147" y="2870291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4" fmla="*/ 1171530 w 2160180"/>
              <a:gd name="connsiteY4" fmla="*/ 91440 h 2159942"/>
              <a:gd name="connsiteX0" fmla="*/ 1080090 w 2160180"/>
              <a:gd name="connsiteY0" fmla="*/ 0 h 2159942"/>
              <a:gd name="connsiteX1" fmla="*/ 2160180 w 2160180"/>
              <a:gd name="connsiteY1" fmla="*/ 1079971 h 2159942"/>
              <a:gd name="connsiteX2" fmla="*/ 1080090 w 2160180"/>
              <a:gd name="connsiteY2" fmla="*/ 2159942 h 2159942"/>
              <a:gd name="connsiteX3" fmla="*/ 0 w 2160180"/>
              <a:gd name="connsiteY3" fmla="*/ 1079971 h 2159942"/>
              <a:gd name="connsiteX0" fmla="*/ 2160180 w 2160180"/>
              <a:gd name="connsiteY0" fmla="*/ 0 h 1079971"/>
              <a:gd name="connsiteX1" fmla="*/ 1080090 w 2160180"/>
              <a:gd name="connsiteY1" fmla="*/ 1079971 h 1079971"/>
              <a:gd name="connsiteX2" fmla="*/ 0 w 2160180"/>
              <a:gd name="connsiteY2" fmla="*/ 0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2160180" y="0"/>
                </a:moveTo>
                <a:cubicBezTo>
                  <a:pt x="2160180" y="596452"/>
                  <a:pt x="1676607" y="1079971"/>
                  <a:pt x="1080090" y="1079971"/>
                </a:cubicBezTo>
                <a:cubicBezTo>
                  <a:pt x="483573" y="1079971"/>
                  <a:pt x="0" y="596452"/>
                  <a:pt x="0" y="0"/>
                </a:cubicBezTo>
              </a:path>
            </a:pathLst>
          </a:cu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" name="Ellipse 45">
            <a:extLst>
              <a:ext uri="{FF2B5EF4-FFF2-40B4-BE49-F238E27FC236}">
                <a16:creationId xmlns:a16="http://schemas.microsoft.com/office/drawing/2014/main" id="{2F02696A-EE04-1975-3143-6AF07DB30F66}"/>
              </a:ext>
            </a:extLst>
          </p:cNvPr>
          <p:cNvSpPr>
            <a:spLocks/>
          </p:cNvSpPr>
          <p:nvPr/>
        </p:nvSpPr>
        <p:spPr bwMode="gray">
          <a:xfrm>
            <a:off x="8709133" y="1563942"/>
            <a:ext cx="2612988" cy="1306347"/>
          </a:xfrm>
          <a:custGeom>
            <a:avLst/>
            <a:gdLst>
              <a:gd name="connsiteX0" fmla="*/ 0 w 2160180"/>
              <a:gd name="connsiteY0" fmla="*/ 1079971 h 2159942"/>
              <a:gd name="connsiteX1" fmla="*/ 1080090 w 2160180"/>
              <a:gd name="connsiteY1" fmla="*/ 0 h 2159942"/>
              <a:gd name="connsiteX2" fmla="*/ 2160180 w 2160180"/>
              <a:gd name="connsiteY2" fmla="*/ 1079971 h 2159942"/>
              <a:gd name="connsiteX3" fmla="*/ 1080090 w 2160180"/>
              <a:gd name="connsiteY3" fmla="*/ 2159942 h 2159942"/>
              <a:gd name="connsiteX4" fmla="*/ 0 w 2160180"/>
              <a:gd name="connsiteY4" fmla="*/ 1079971 h 2159942"/>
              <a:gd name="connsiteX0" fmla="*/ 1080090 w 2160180"/>
              <a:gd name="connsiteY0" fmla="*/ 2159942 h 2251382"/>
              <a:gd name="connsiteX1" fmla="*/ 0 w 2160180"/>
              <a:gd name="connsiteY1" fmla="*/ 1079971 h 2251382"/>
              <a:gd name="connsiteX2" fmla="*/ 1080090 w 2160180"/>
              <a:gd name="connsiteY2" fmla="*/ 0 h 2251382"/>
              <a:gd name="connsiteX3" fmla="*/ 2160180 w 2160180"/>
              <a:gd name="connsiteY3" fmla="*/ 1079971 h 2251382"/>
              <a:gd name="connsiteX4" fmla="*/ 1171530 w 2160180"/>
              <a:gd name="connsiteY4" fmla="*/ 2251382 h 2251382"/>
              <a:gd name="connsiteX0" fmla="*/ 1080090 w 2160180"/>
              <a:gd name="connsiteY0" fmla="*/ 2159942 h 2159942"/>
              <a:gd name="connsiteX1" fmla="*/ 0 w 2160180"/>
              <a:gd name="connsiteY1" fmla="*/ 1079971 h 2159942"/>
              <a:gd name="connsiteX2" fmla="*/ 1080090 w 2160180"/>
              <a:gd name="connsiteY2" fmla="*/ 0 h 2159942"/>
              <a:gd name="connsiteX3" fmla="*/ 2160180 w 2160180"/>
              <a:gd name="connsiteY3" fmla="*/ 1079971 h 2159942"/>
              <a:gd name="connsiteX0" fmla="*/ 0 w 2160180"/>
              <a:gd name="connsiteY0" fmla="*/ 1079971 h 1079971"/>
              <a:gd name="connsiteX1" fmla="*/ 1080090 w 2160180"/>
              <a:gd name="connsiteY1" fmla="*/ 0 h 1079971"/>
              <a:gd name="connsiteX2" fmla="*/ 2160180 w 2160180"/>
              <a:gd name="connsiteY2" fmla="*/ 1079971 h 107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80" h="1079971">
                <a:moveTo>
                  <a:pt x="0" y="1079971"/>
                </a:moveTo>
                <a:cubicBezTo>
                  <a:pt x="0" y="483519"/>
                  <a:pt x="483573" y="0"/>
                  <a:pt x="1080090" y="0"/>
                </a:cubicBezTo>
                <a:cubicBezTo>
                  <a:pt x="1676607" y="0"/>
                  <a:pt x="2160180" y="483519"/>
                  <a:pt x="2160180" y="1079971"/>
                </a:cubicBezTo>
              </a:path>
            </a:pathLst>
          </a:cu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01F5D0C3-8817-0293-6BE0-7BA580A1F21A}"/>
              </a:ext>
            </a:extLst>
          </p:cNvPr>
          <p:cNvSpPr txBox="1">
            <a:spLocks/>
          </p:cNvSpPr>
          <p:nvPr/>
        </p:nvSpPr>
        <p:spPr bwMode="gray">
          <a:xfrm>
            <a:off x="1039772" y="4346803"/>
            <a:ext cx="2273202" cy="30777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000"/>
              <a:t>Sample text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1812416-8033-0196-6D17-99BFE8DDE27E}"/>
              </a:ext>
            </a:extLst>
          </p:cNvPr>
          <p:cNvSpPr txBox="1">
            <a:spLocks/>
          </p:cNvSpPr>
          <p:nvPr/>
        </p:nvSpPr>
        <p:spPr>
          <a:xfrm>
            <a:off x="1039772" y="4754017"/>
            <a:ext cx="22732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, </a:t>
            </a:r>
            <a:r>
              <a:rPr lang="en-US" sz="1400" err="1"/>
              <a:t>consectetur</a:t>
            </a:r>
            <a:r>
              <a:rPr lang="en-US" sz="1400"/>
              <a:t> </a:t>
            </a:r>
            <a:r>
              <a:rPr lang="en-US" sz="1400" err="1"/>
              <a:t>adipiscing</a:t>
            </a:r>
            <a:r>
              <a:rPr lang="en-US" sz="1400"/>
              <a:t> </a:t>
            </a:r>
            <a:r>
              <a:rPr lang="en-US" sz="1400" err="1"/>
              <a:t>elit</a:t>
            </a:r>
            <a:r>
              <a:rPr lang="en-US" sz="1400"/>
              <a:t>. Sed do </a:t>
            </a:r>
            <a:r>
              <a:rPr lang="en-US" sz="1400" err="1"/>
              <a:t>eiusmod</a:t>
            </a:r>
            <a:r>
              <a:rPr lang="en-US" sz="1400"/>
              <a:t> </a:t>
            </a:r>
            <a:r>
              <a:rPr lang="en-US" sz="1400" err="1"/>
              <a:t>tempor</a:t>
            </a:r>
            <a:r>
              <a:rPr lang="en-US" sz="1400"/>
              <a:t> </a:t>
            </a:r>
            <a:r>
              <a:rPr lang="en-US" sz="1400" err="1"/>
              <a:t>incididunt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labore. 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32F22C9E-C6C5-E216-7F4A-7E8114AD5831}"/>
              </a:ext>
            </a:extLst>
          </p:cNvPr>
          <p:cNvSpPr txBox="1">
            <a:spLocks/>
          </p:cNvSpPr>
          <p:nvPr/>
        </p:nvSpPr>
        <p:spPr bwMode="gray">
          <a:xfrm>
            <a:off x="3652760" y="4346803"/>
            <a:ext cx="2273202" cy="30777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000"/>
              <a:t>Sample text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F33AD52-91A7-F500-8612-CAE572D4AB99}"/>
              </a:ext>
            </a:extLst>
          </p:cNvPr>
          <p:cNvSpPr txBox="1">
            <a:spLocks/>
          </p:cNvSpPr>
          <p:nvPr/>
        </p:nvSpPr>
        <p:spPr>
          <a:xfrm>
            <a:off x="3652760" y="4754017"/>
            <a:ext cx="22732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, </a:t>
            </a:r>
            <a:r>
              <a:rPr lang="en-US" sz="1400" err="1"/>
              <a:t>consectetur</a:t>
            </a:r>
            <a:r>
              <a:rPr lang="en-US" sz="1400"/>
              <a:t> </a:t>
            </a:r>
            <a:r>
              <a:rPr lang="en-US" sz="1400" err="1"/>
              <a:t>adipiscing</a:t>
            </a:r>
            <a:r>
              <a:rPr lang="en-US" sz="1400"/>
              <a:t> </a:t>
            </a:r>
            <a:r>
              <a:rPr lang="en-US" sz="1400" err="1"/>
              <a:t>elit</a:t>
            </a:r>
            <a:r>
              <a:rPr lang="en-US" sz="1400"/>
              <a:t>. Sed do </a:t>
            </a:r>
            <a:r>
              <a:rPr lang="en-US" sz="1400" err="1"/>
              <a:t>eiusmod</a:t>
            </a:r>
            <a:r>
              <a:rPr lang="en-US" sz="1400"/>
              <a:t> </a:t>
            </a:r>
            <a:r>
              <a:rPr lang="en-US" sz="1400" err="1"/>
              <a:t>tempor</a:t>
            </a:r>
            <a:r>
              <a:rPr lang="en-US" sz="1400"/>
              <a:t> </a:t>
            </a:r>
            <a:r>
              <a:rPr lang="en-US" sz="1400" err="1"/>
              <a:t>incididunt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labore. 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C4C2FEB0-24B7-87BC-10CC-68EA6FF16A5D}"/>
              </a:ext>
            </a:extLst>
          </p:cNvPr>
          <p:cNvSpPr txBox="1">
            <a:spLocks/>
          </p:cNvSpPr>
          <p:nvPr/>
        </p:nvSpPr>
        <p:spPr bwMode="gray">
          <a:xfrm>
            <a:off x="6266040" y="4346803"/>
            <a:ext cx="2273202" cy="30777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000"/>
              <a:t>Sample text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8A1C794-6440-C6A3-E5E6-FA95B690F289}"/>
              </a:ext>
            </a:extLst>
          </p:cNvPr>
          <p:cNvSpPr txBox="1">
            <a:spLocks/>
          </p:cNvSpPr>
          <p:nvPr/>
        </p:nvSpPr>
        <p:spPr>
          <a:xfrm>
            <a:off x="6266040" y="4754017"/>
            <a:ext cx="22732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, </a:t>
            </a:r>
            <a:r>
              <a:rPr lang="en-US" sz="1400" err="1"/>
              <a:t>consectetur</a:t>
            </a:r>
            <a:r>
              <a:rPr lang="en-US" sz="1400"/>
              <a:t> </a:t>
            </a:r>
            <a:r>
              <a:rPr lang="en-US" sz="1400" err="1"/>
              <a:t>adipiscing</a:t>
            </a:r>
            <a:r>
              <a:rPr lang="en-US" sz="1400"/>
              <a:t> </a:t>
            </a:r>
            <a:r>
              <a:rPr lang="en-US" sz="1400" err="1"/>
              <a:t>elit</a:t>
            </a:r>
            <a:r>
              <a:rPr lang="en-US" sz="1400"/>
              <a:t>. Sed do </a:t>
            </a:r>
            <a:r>
              <a:rPr lang="en-US" sz="1400" err="1"/>
              <a:t>eiusmod</a:t>
            </a:r>
            <a:r>
              <a:rPr lang="en-US" sz="1400"/>
              <a:t> </a:t>
            </a:r>
            <a:r>
              <a:rPr lang="en-US" sz="1400" err="1"/>
              <a:t>tempor</a:t>
            </a:r>
            <a:r>
              <a:rPr lang="en-US" sz="1400"/>
              <a:t> </a:t>
            </a:r>
            <a:r>
              <a:rPr lang="en-US" sz="1400" err="1"/>
              <a:t>incididunt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labore. 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0BD994A3-82DB-0365-2BE3-4460877B7FEE}"/>
              </a:ext>
            </a:extLst>
          </p:cNvPr>
          <p:cNvSpPr txBox="1">
            <a:spLocks/>
          </p:cNvSpPr>
          <p:nvPr/>
        </p:nvSpPr>
        <p:spPr bwMode="gray">
          <a:xfrm>
            <a:off x="8879026" y="4346803"/>
            <a:ext cx="2273202" cy="30777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000"/>
              <a:t>Sample text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9E06544E-A97F-23FA-7E38-715D8FFA3C32}"/>
              </a:ext>
            </a:extLst>
          </p:cNvPr>
          <p:cNvSpPr txBox="1">
            <a:spLocks/>
          </p:cNvSpPr>
          <p:nvPr/>
        </p:nvSpPr>
        <p:spPr>
          <a:xfrm>
            <a:off x="8879026" y="4754017"/>
            <a:ext cx="22732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, </a:t>
            </a:r>
            <a:r>
              <a:rPr lang="en-US" sz="1400" err="1"/>
              <a:t>consectetur</a:t>
            </a:r>
            <a:r>
              <a:rPr lang="en-US" sz="1400"/>
              <a:t> </a:t>
            </a:r>
            <a:r>
              <a:rPr lang="en-US" sz="1400" err="1"/>
              <a:t>adipiscing</a:t>
            </a:r>
            <a:r>
              <a:rPr lang="en-US" sz="1400"/>
              <a:t> </a:t>
            </a:r>
            <a:r>
              <a:rPr lang="en-US" sz="1400" err="1"/>
              <a:t>elit</a:t>
            </a:r>
            <a:r>
              <a:rPr lang="en-US" sz="1400"/>
              <a:t>. Sed do </a:t>
            </a:r>
            <a:r>
              <a:rPr lang="en-US" sz="1400" err="1"/>
              <a:t>eiusmod</a:t>
            </a:r>
            <a:r>
              <a:rPr lang="en-US" sz="1400"/>
              <a:t> </a:t>
            </a:r>
            <a:r>
              <a:rPr lang="en-US" sz="1400" err="1"/>
              <a:t>tempor</a:t>
            </a:r>
            <a:r>
              <a:rPr lang="en-US" sz="1400"/>
              <a:t> </a:t>
            </a:r>
            <a:r>
              <a:rPr lang="en-US" sz="1400" err="1"/>
              <a:t>incididunt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labore. </a:t>
            </a:r>
          </a:p>
        </p:txBody>
      </p:sp>
      <p:pic>
        <p:nvPicPr>
          <p:cNvPr id="22" name="Grafik 28">
            <a:extLst>
              <a:ext uri="{FF2B5EF4-FFF2-40B4-BE49-F238E27FC236}">
                <a16:creationId xmlns:a16="http://schemas.microsoft.com/office/drawing/2014/main" id="{A575C194-B516-12CF-9C6D-94ABC59A4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8427" y="2413090"/>
            <a:ext cx="914400" cy="914400"/>
          </a:xfrm>
          <a:prstGeom prst="rect">
            <a:avLst/>
          </a:prstGeom>
        </p:spPr>
      </p:pic>
      <p:pic>
        <p:nvPicPr>
          <p:cNvPr id="23" name="Grafik 30">
            <a:extLst>
              <a:ext uri="{FF2B5EF4-FFF2-40B4-BE49-F238E27FC236}">
                <a16:creationId xmlns:a16="http://schemas.microsoft.com/office/drawing/2014/main" id="{4BBAD7B1-EF14-11C6-6FCC-E0019B989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5441" y="2413090"/>
            <a:ext cx="914400" cy="914400"/>
          </a:xfrm>
          <a:prstGeom prst="rect">
            <a:avLst/>
          </a:prstGeom>
        </p:spPr>
      </p:pic>
      <p:pic>
        <p:nvPicPr>
          <p:cNvPr id="24" name="Grafik 32">
            <a:extLst>
              <a:ext uri="{FF2B5EF4-FFF2-40B4-BE49-F238E27FC236}">
                <a16:creationId xmlns:a16="http://schemas.microsoft.com/office/drawing/2014/main" id="{CD4E9BE9-339A-D138-0171-3254E9694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2161" y="2413090"/>
            <a:ext cx="914400" cy="914400"/>
          </a:xfrm>
          <a:prstGeom prst="rect">
            <a:avLst/>
          </a:prstGeom>
        </p:spPr>
      </p:pic>
      <p:pic>
        <p:nvPicPr>
          <p:cNvPr id="25" name="Grafik 34">
            <a:extLst>
              <a:ext uri="{FF2B5EF4-FFF2-40B4-BE49-F238E27FC236}">
                <a16:creationId xmlns:a16="http://schemas.microsoft.com/office/drawing/2014/main" id="{5D6BE8E0-2E8F-54AE-F95A-5B2DAE7F4E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9173" y="24130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 flow, problem tree, flowchart shapes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428DBEC-E243-27BF-7C81-729E764DD564}"/>
              </a:ext>
            </a:extLst>
          </p:cNvPr>
          <p:cNvSpPr txBox="1">
            <a:spLocks/>
          </p:cNvSpPr>
          <p:nvPr/>
        </p:nvSpPr>
        <p:spPr>
          <a:xfrm>
            <a:off x="407988" y="1557339"/>
            <a:ext cx="1903265" cy="4496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Start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B163432-CBD5-C87B-84BC-42946EFE4457}"/>
              </a:ext>
            </a:extLst>
          </p:cNvPr>
          <p:cNvSpPr txBox="1">
            <a:spLocks/>
          </p:cNvSpPr>
          <p:nvPr/>
        </p:nvSpPr>
        <p:spPr>
          <a:xfrm>
            <a:off x="5162624" y="5608262"/>
            <a:ext cx="1903265" cy="4496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End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E623F2D-85D6-D285-FFDC-8A39D817E734}"/>
              </a:ext>
            </a:extLst>
          </p:cNvPr>
          <p:cNvSpPr txBox="1">
            <a:spLocks/>
          </p:cNvSpPr>
          <p:nvPr/>
        </p:nvSpPr>
        <p:spPr>
          <a:xfrm>
            <a:off x="407988" y="2907646"/>
            <a:ext cx="1903265" cy="449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Scan Environment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63151AC8-7B63-2AC5-8BC1-6D11D30F0B35}"/>
              </a:ext>
            </a:extLst>
          </p:cNvPr>
          <p:cNvSpPr txBox="1">
            <a:spLocks/>
          </p:cNvSpPr>
          <p:nvPr/>
        </p:nvSpPr>
        <p:spPr>
          <a:xfrm>
            <a:off x="5162624" y="2907646"/>
            <a:ext cx="1903265" cy="449639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Finished route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96C6C2F7-7F17-71C0-5F31-C2B28268FF08}"/>
              </a:ext>
            </a:extLst>
          </p:cNvPr>
          <p:cNvSpPr txBox="1">
            <a:spLocks/>
          </p:cNvSpPr>
          <p:nvPr/>
        </p:nvSpPr>
        <p:spPr>
          <a:xfrm>
            <a:off x="7539942" y="2907646"/>
            <a:ext cx="1903265" cy="449639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Battery low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80A9D683-6CF6-6399-F88C-CBA93C9CB0CE}"/>
              </a:ext>
            </a:extLst>
          </p:cNvPr>
          <p:cNvSpPr txBox="1">
            <a:spLocks/>
          </p:cNvSpPr>
          <p:nvPr/>
        </p:nvSpPr>
        <p:spPr>
          <a:xfrm>
            <a:off x="9917260" y="2907646"/>
            <a:ext cx="1903265" cy="449639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Vacuum full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4E3E2887-273B-C9F3-FF1B-276652777225}"/>
              </a:ext>
            </a:extLst>
          </p:cNvPr>
          <p:cNvSpPr txBox="1">
            <a:spLocks/>
          </p:cNvSpPr>
          <p:nvPr/>
        </p:nvSpPr>
        <p:spPr>
          <a:xfrm>
            <a:off x="407988" y="3582800"/>
            <a:ext cx="1903265" cy="449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Generate map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658773F7-60FF-6B0C-9917-5AB62563D4AA}"/>
              </a:ext>
            </a:extLst>
          </p:cNvPr>
          <p:cNvSpPr txBox="1">
            <a:spLocks/>
          </p:cNvSpPr>
          <p:nvPr/>
        </p:nvSpPr>
        <p:spPr>
          <a:xfrm>
            <a:off x="5162624" y="3582800"/>
            <a:ext cx="1903265" cy="449639"/>
          </a:xfrm>
          <a:prstGeom prst="parallelogram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Vacuum off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B716766D-24AA-1DD3-741D-68EF7B19DAD6}"/>
              </a:ext>
            </a:extLst>
          </p:cNvPr>
          <p:cNvSpPr txBox="1">
            <a:spLocks/>
          </p:cNvSpPr>
          <p:nvPr/>
        </p:nvSpPr>
        <p:spPr>
          <a:xfrm>
            <a:off x="9917260" y="3582800"/>
            <a:ext cx="1903265" cy="449639"/>
          </a:xfrm>
          <a:prstGeom prst="parallelogram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Vacuum off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7F399165-A7C6-E7FA-3E9E-4969DFD792CB}"/>
              </a:ext>
            </a:extLst>
          </p:cNvPr>
          <p:cNvSpPr txBox="1">
            <a:spLocks/>
          </p:cNvSpPr>
          <p:nvPr/>
        </p:nvSpPr>
        <p:spPr>
          <a:xfrm>
            <a:off x="407988" y="4257954"/>
            <a:ext cx="1903265" cy="449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Plan route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D54AD976-8B6D-5038-B1F4-5A9A29E4E629}"/>
              </a:ext>
            </a:extLst>
          </p:cNvPr>
          <p:cNvSpPr txBox="1">
            <a:spLocks/>
          </p:cNvSpPr>
          <p:nvPr/>
        </p:nvSpPr>
        <p:spPr>
          <a:xfrm>
            <a:off x="2785306" y="4257954"/>
            <a:ext cx="1903265" cy="449639"/>
          </a:xfrm>
          <a:prstGeom prst="hexagon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Route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1A90290C-6185-F1D3-7609-90F7BA776A33}"/>
              </a:ext>
            </a:extLst>
          </p:cNvPr>
          <p:cNvSpPr txBox="1">
            <a:spLocks/>
          </p:cNvSpPr>
          <p:nvPr/>
        </p:nvSpPr>
        <p:spPr>
          <a:xfrm>
            <a:off x="5162624" y="4257954"/>
            <a:ext cx="1903265" cy="449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Return power dock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91410677-FF5E-5FE6-220C-1DCBAC21ABD3}"/>
              </a:ext>
            </a:extLst>
          </p:cNvPr>
          <p:cNvSpPr txBox="1">
            <a:spLocks/>
          </p:cNvSpPr>
          <p:nvPr/>
        </p:nvSpPr>
        <p:spPr>
          <a:xfrm>
            <a:off x="9917260" y="4257954"/>
            <a:ext cx="1903265" cy="449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Stop moving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BC6CC20C-116A-9198-CD46-9435EBB00DD1}"/>
              </a:ext>
            </a:extLst>
          </p:cNvPr>
          <p:cNvSpPr txBox="1">
            <a:spLocks/>
          </p:cNvSpPr>
          <p:nvPr/>
        </p:nvSpPr>
        <p:spPr>
          <a:xfrm>
            <a:off x="407988" y="4933108"/>
            <a:ext cx="1903265" cy="449639"/>
          </a:xfrm>
          <a:prstGeom prst="parallelogram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Vacuum on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15FFD0EE-47E0-8AAE-0748-12A4D07BF85E}"/>
              </a:ext>
            </a:extLst>
          </p:cNvPr>
          <p:cNvSpPr txBox="1">
            <a:spLocks/>
          </p:cNvSpPr>
          <p:nvPr/>
        </p:nvSpPr>
        <p:spPr>
          <a:xfrm>
            <a:off x="5162624" y="4933108"/>
            <a:ext cx="1903265" cy="449639"/>
          </a:xfrm>
          <a:prstGeom prst="parallelogram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Power off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4B146893-0EB2-4D62-EF95-D7CC8BDD2BB8}"/>
              </a:ext>
            </a:extLst>
          </p:cNvPr>
          <p:cNvSpPr txBox="1">
            <a:spLocks/>
          </p:cNvSpPr>
          <p:nvPr/>
        </p:nvSpPr>
        <p:spPr>
          <a:xfrm>
            <a:off x="9917260" y="4933108"/>
            <a:ext cx="1903265" cy="449639"/>
          </a:xfrm>
          <a:prstGeom prst="parallelogram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Error indicator on</a:t>
            </a: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C5DB3520-B859-8C6F-A56B-CC13A7C34BFA}"/>
              </a:ext>
            </a:extLst>
          </p:cNvPr>
          <p:cNvSpPr txBox="1">
            <a:spLocks/>
          </p:cNvSpPr>
          <p:nvPr/>
        </p:nvSpPr>
        <p:spPr>
          <a:xfrm>
            <a:off x="407988" y="2232492"/>
            <a:ext cx="1903265" cy="449639"/>
          </a:xfrm>
          <a:prstGeom prst="parallelogram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Power on</a:t>
            </a:r>
          </a:p>
        </p:txBody>
      </p:sp>
      <p:sp>
        <p:nvSpPr>
          <p:cNvPr id="26" name="TextBox 45">
            <a:extLst>
              <a:ext uri="{FF2B5EF4-FFF2-40B4-BE49-F238E27FC236}">
                <a16:creationId xmlns:a16="http://schemas.microsoft.com/office/drawing/2014/main" id="{470A1E1A-0993-BECF-293D-9AF5C45B34FD}"/>
              </a:ext>
            </a:extLst>
          </p:cNvPr>
          <p:cNvSpPr txBox="1">
            <a:spLocks/>
          </p:cNvSpPr>
          <p:nvPr/>
        </p:nvSpPr>
        <p:spPr>
          <a:xfrm>
            <a:off x="5162624" y="2232492"/>
            <a:ext cx="1903265" cy="449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Follow route</a:t>
            </a:r>
          </a:p>
        </p:txBody>
      </p:sp>
      <p:cxnSp>
        <p:nvCxnSpPr>
          <p:cNvPr id="27" name="Straight Arrow Connector 47">
            <a:extLst>
              <a:ext uri="{FF2B5EF4-FFF2-40B4-BE49-F238E27FC236}">
                <a16:creationId xmlns:a16="http://schemas.microsoft.com/office/drawing/2014/main" id="{26B077AC-6309-23FE-F437-1D3911287852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>
            <a:off x="1359621" y="2006978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48">
            <a:extLst>
              <a:ext uri="{FF2B5EF4-FFF2-40B4-BE49-F238E27FC236}">
                <a16:creationId xmlns:a16="http://schemas.microsoft.com/office/drawing/2014/main" id="{22C48FA2-0E53-0C28-301F-AA462F569B81}"/>
              </a:ext>
            </a:extLst>
          </p:cNvPr>
          <p:cNvCxnSpPr>
            <a:cxnSpLocks/>
            <a:stCxn id="25" idx="4"/>
            <a:endCxn id="11" idx="0"/>
          </p:cNvCxnSpPr>
          <p:nvPr/>
        </p:nvCxnSpPr>
        <p:spPr>
          <a:xfrm>
            <a:off x="1359621" y="2682131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49">
            <a:extLst>
              <a:ext uri="{FF2B5EF4-FFF2-40B4-BE49-F238E27FC236}">
                <a16:creationId xmlns:a16="http://schemas.microsoft.com/office/drawing/2014/main" id="{7A651D69-D559-57D6-FF10-17E30F9E07B1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>
            <a:off x="1359621" y="3357284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50">
            <a:extLst>
              <a:ext uri="{FF2B5EF4-FFF2-40B4-BE49-F238E27FC236}">
                <a16:creationId xmlns:a16="http://schemas.microsoft.com/office/drawing/2014/main" id="{3AAB89A5-376D-E734-DC56-4B32595299E4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1359621" y="4032439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51">
            <a:extLst>
              <a:ext uri="{FF2B5EF4-FFF2-40B4-BE49-F238E27FC236}">
                <a16:creationId xmlns:a16="http://schemas.microsoft.com/office/drawing/2014/main" id="{59088991-6B7E-EF43-13CB-1CD24791C304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1359621" y="4707593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Elbow Connector 160">
            <a:extLst>
              <a:ext uri="{FF2B5EF4-FFF2-40B4-BE49-F238E27FC236}">
                <a16:creationId xmlns:a16="http://schemas.microsoft.com/office/drawing/2014/main" id="{0E4B9B8C-439C-4CB1-75AA-1149A1B38E37}"/>
              </a:ext>
            </a:extLst>
          </p:cNvPr>
          <p:cNvCxnSpPr>
            <a:cxnSpLocks/>
            <a:stCxn id="22" idx="2"/>
            <a:endCxn id="3" idx="4"/>
          </p:cNvCxnSpPr>
          <p:nvPr/>
        </p:nvCxnSpPr>
        <p:spPr>
          <a:xfrm flipV="1">
            <a:off x="2255048" y="2576657"/>
            <a:ext cx="2559060" cy="2581271"/>
          </a:xfrm>
          <a:prstGeom prst="bentConnector2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53">
            <a:extLst>
              <a:ext uri="{FF2B5EF4-FFF2-40B4-BE49-F238E27FC236}">
                <a16:creationId xmlns:a16="http://schemas.microsoft.com/office/drawing/2014/main" id="{20731866-58C9-5E98-BE20-257641A70680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11253" y="4482774"/>
            <a:ext cx="474053" cy="1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Elbow Connector 167">
            <a:extLst>
              <a:ext uri="{FF2B5EF4-FFF2-40B4-BE49-F238E27FC236}">
                <a16:creationId xmlns:a16="http://schemas.microsoft.com/office/drawing/2014/main" id="{8CE0534C-08C1-99B9-9BF0-FC6E64BC56F4}"/>
              </a:ext>
            </a:extLst>
          </p:cNvPr>
          <p:cNvCxnSpPr>
            <a:cxnSpLocks/>
            <a:endCxn id="3" idx="2"/>
          </p:cNvCxnSpPr>
          <p:nvPr/>
        </p:nvCxnSpPr>
        <p:spPr>
          <a:xfrm rot="5400000" flipH="1" flipV="1">
            <a:off x="3282731" y="2800027"/>
            <a:ext cx="1755945" cy="1070514"/>
          </a:xfrm>
          <a:prstGeom prst="bentConnector2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56">
            <a:extLst>
              <a:ext uri="{FF2B5EF4-FFF2-40B4-BE49-F238E27FC236}">
                <a16:creationId xmlns:a16="http://schemas.microsoft.com/office/drawing/2014/main" id="{D1E68FAE-1869-5CC4-1713-A336DBFAF1BB}"/>
              </a:ext>
            </a:extLst>
          </p:cNvPr>
          <p:cNvCxnSpPr>
            <a:cxnSpLocks/>
            <a:stCxn id="26" idx="2"/>
            <a:endCxn id="12" idx="0"/>
          </p:cNvCxnSpPr>
          <p:nvPr/>
        </p:nvCxnSpPr>
        <p:spPr>
          <a:xfrm>
            <a:off x="6114257" y="2682131"/>
            <a:ext cx="0" cy="225515"/>
          </a:xfrm>
          <a:prstGeom prst="straightConnector1">
            <a:avLst/>
          </a:prstGeom>
          <a:noFill/>
          <a:ln w="6350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57">
            <a:extLst>
              <a:ext uri="{FF2B5EF4-FFF2-40B4-BE49-F238E27FC236}">
                <a16:creationId xmlns:a16="http://schemas.microsoft.com/office/drawing/2014/main" id="{BFD009CB-3C06-7D14-9A8A-F964FC61F81E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6114257" y="3357284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58">
            <a:extLst>
              <a:ext uri="{FF2B5EF4-FFF2-40B4-BE49-F238E27FC236}">
                <a16:creationId xmlns:a16="http://schemas.microsoft.com/office/drawing/2014/main" id="{4CEDEF26-F60D-6C26-CD87-78369772E8BF}"/>
              </a:ext>
            </a:extLst>
          </p:cNvPr>
          <p:cNvCxnSpPr>
            <a:cxnSpLocks/>
            <a:stCxn id="16" idx="4"/>
            <a:endCxn id="20" idx="0"/>
          </p:cNvCxnSpPr>
          <p:nvPr/>
        </p:nvCxnSpPr>
        <p:spPr>
          <a:xfrm>
            <a:off x="6114257" y="4032439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59">
            <a:extLst>
              <a:ext uri="{FF2B5EF4-FFF2-40B4-BE49-F238E27FC236}">
                <a16:creationId xmlns:a16="http://schemas.microsoft.com/office/drawing/2014/main" id="{61F0C01B-C274-B13B-99C0-ED07C804EFD6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6114257" y="4707593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60">
            <a:extLst>
              <a:ext uri="{FF2B5EF4-FFF2-40B4-BE49-F238E27FC236}">
                <a16:creationId xmlns:a16="http://schemas.microsoft.com/office/drawing/2014/main" id="{D8352672-A09C-4C33-2202-678C0EAB217E}"/>
              </a:ext>
            </a:extLst>
          </p:cNvPr>
          <p:cNvCxnSpPr>
            <a:cxnSpLocks/>
            <a:stCxn id="23" idx="4"/>
            <a:endCxn id="9" idx="0"/>
          </p:cNvCxnSpPr>
          <p:nvPr/>
        </p:nvCxnSpPr>
        <p:spPr>
          <a:xfrm>
            <a:off x="6114257" y="5382747"/>
            <a:ext cx="0" cy="225516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61">
            <a:extLst>
              <a:ext uri="{FF2B5EF4-FFF2-40B4-BE49-F238E27FC236}">
                <a16:creationId xmlns:a16="http://schemas.microsoft.com/office/drawing/2014/main" id="{A7C7825C-CDD8-5458-2E88-9AE36AAA672A}"/>
              </a:ext>
            </a:extLst>
          </p:cNvPr>
          <p:cNvCxnSpPr>
            <a:cxnSpLocks/>
          </p:cNvCxnSpPr>
          <p:nvPr/>
        </p:nvCxnSpPr>
        <p:spPr>
          <a:xfrm>
            <a:off x="7065889" y="3132466"/>
            <a:ext cx="474053" cy="0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67C850D6-444D-3664-B5DD-F1CE122EEDF6}"/>
              </a:ext>
            </a:extLst>
          </p:cNvPr>
          <p:cNvCxnSpPr>
            <a:cxnSpLocks/>
          </p:cNvCxnSpPr>
          <p:nvPr/>
        </p:nvCxnSpPr>
        <p:spPr>
          <a:xfrm>
            <a:off x="9443207" y="3132466"/>
            <a:ext cx="474053" cy="0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3">
            <a:extLst>
              <a:ext uri="{FF2B5EF4-FFF2-40B4-BE49-F238E27FC236}">
                <a16:creationId xmlns:a16="http://schemas.microsoft.com/office/drawing/2014/main" id="{DDD9B556-4AEF-4A3D-1F68-D352066D3600}"/>
              </a:ext>
            </a:extLst>
          </p:cNvPr>
          <p:cNvCxnSpPr>
            <a:cxnSpLocks/>
          </p:cNvCxnSpPr>
          <p:nvPr/>
        </p:nvCxnSpPr>
        <p:spPr>
          <a:xfrm>
            <a:off x="10868893" y="3357284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4">
            <a:extLst>
              <a:ext uri="{FF2B5EF4-FFF2-40B4-BE49-F238E27FC236}">
                <a16:creationId xmlns:a16="http://schemas.microsoft.com/office/drawing/2014/main" id="{C3D750C1-3811-F1CA-3E7E-CEA52C173CAB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10868893" y="4032439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65">
            <a:extLst>
              <a:ext uri="{FF2B5EF4-FFF2-40B4-BE49-F238E27FC236}">
                <a16:creationId xmlns:a16="http://schemas.microsoft.com/office/drawing/2014/main" id="{C96FCDE3-4335-C122-68A3-E69FEE457A9C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10868893" y="4707593"/>
            <a:ext cx="0" cy="225515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66">
            <a:extLst>
              <a:ext uri="{FF2B5EF4-FFF2-40B4-BE49-F238E27FC236}">
                <a16:creationId xmlns:a16="http://schemas.microsoft.com/office/drawing/2014/main" id="{936748BD-AA7D-5886-92F7-A0095431AC90}"/>
              </a:ext>
            </a:extLst>
          </p:cNvPr>
          <p:cNvCxnSpPr>
            <a:cxnSpLocks/>
            <a:stCxn id="24" idx="5"/>
            <a:endCxn id="23" idx="2"/>
          </p:cNvCxnSpPr>
          <p:nvPr/>
        </p:nvCxnSpPr>
        <p:spPr>
          <a:xfrm flipH="1">
            <a:off x="7006816" y="5157928"/>
            <a:ext cx="2969517" cy="0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Elbow Connector 195">
            <a:extLst>
              <a:ext uri="{FF2B5EF4-FFF2-40B4-BE49-F238E27FC236}">
                <a16:creationId xmlns:a16="http://schemas.microsoft.com/office/drawing/2014/main" id="{C84F2496-7925-2739-39C5-6E7F08BA1C40}"/>
              </a:ext>
            </a:extLst>
          </p:cNvPr>
          <p:cNvCxnSpPr>
            <a:cxnSpLocks/>
            <a:stCxn id="13" idx="2"/>
            <a:endCxn id="16" idx="2"/>
          </p:cNvCxnSpPr>
          <p:nvPr/>
        </p:nvCxnSpPr>
        <p:spPr>
          <a:xfrm rot="5400000">
            <a:off x="7524027" y="2840073"/>
            <a:ext cx="450335" cy="1484759"/>
          </a:xfrm>
          <a:prstGeom prst="bentConnector2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Elbow Connector 197">
            <a:extLst>
              <a:ext uri="{FF2B5EF4-FFF2-40B4-BE49-F238E27FC236}">
                <a16:creationId xmlns:a16="http://schemas.microsoft.com/office/drawing/2014/main" id="{31E15DBC-5369-A811-CE4D-D995278B228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42224" y="780978"/>
            <a:ext cx="450334" cy="3803004"/>
          </a:xfrm>
          <a:prstGeom prst="bentConnector2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" name="Subtitle 2">
            <a:extLst>
              <a:ext uri="{FF2B5EF4-FFF2-40B4-BE49-F238E27FC236}">
                <a16:creationId xmlns:a16="http://schemas.microsoft.com/office/drawing/2014/main" id="{0B59FBCE-E5C9-D841-0E44-50C9B0CAD2FB}"/>
              </a:ext>
            </a:extLst>
          </p:cNvPr>
          <p:cNvSpPr txBox="1">
            <a:spLocks/>
          </p:cNvSpPr>
          <p:nvPr/>
        </p:nvSpPr>
        <p:spPr>
          <a:xfrm>
            <a:off x="7176264" y="2898098"/>
            <a:ext cx="253302" cy="1928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76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Poppins" pitchFamily="2" charset="77"/>
              </a:rPr>
              <a:t>NO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0684CACB-2E76-19D1-DC49-9941E30FFB9A}"/>
              </a:ext>
            </a:extLst>
          </p:cNvPr>
          <p:cNvSpPr txBox="1">
            <a:spLocks/>
          </p:cNvSpPr>
          <p:nvPr/>
        </p:nvSpPr>
        <p:spPr>
          <a:xfrm>
            <a:off x="9553582" y="2898098"/>
            <a:ext cx="253302" cy="1928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76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Poppins" pitchFamily="2" charset="77"/>
              </a:rPr>
              <a:t>NO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809D63F5-A777-35DD-6A38-08099AFAD2E4}"/>
              </a:ext>
            </a:extLst>
          </p:cNvPr>
          <p:cNvSpPr txBox="1">
            <a:spLocks/>
          </p:cNvSpPr>
          <p:nvPr/>
        </p:nvSpPr>
        <p:spPr>
          <a:xfrm>
            <a:off x="10615590" y="2209940"/>
            <a:ext cx="253302" cy="1928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76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Poppins" pitchFamily="2" charset="77"/>
              </a:rPr>
              <a:t>NO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CFA27E8-599B-63F8-C692-F4DD7F162059}"/>
              </a:ext>
            </a:extLst>
          </p:cNvPr>
          <p:cNvSpPr txBox="1">
            <a:spLocks/>
          </p:cNvSpPr>
          <p:nvPr/>
        </p:nvSpPr>
        <p:spPr>
          <a:xfrm>
            <a:off x="10988214" y="3347123"/>
            <a:ext cx="337737" cy="1928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76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Poppins" pitchFamily="2" charset="77"/>
              </a:rPr>
              <a:t>YES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1002010F-8094-03D9-59F0-173D66F81F06}"/>
              </a:ext>
            </a:extLst>
          </p:cNvPr>
          <p:cNvSpPr txBox="1">
            <a:spLocks/>
          </p:cNvSpPr>
          <p:nvPr/>
        </p:nvSpPr>
        <p:spPr>
          <a:xfrm>
            <a:off x="8591277" y="3347123"/>
            <a:ext cx="337737" cy="1928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76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Poppins" pitchFamily="2" charset="77"/>
              </a:rPr>
              <a:t>YES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FED82507-544E-AE1D-2E8C-DEEA11FE1C79}"/>
              </a:ext>
            </a:extLst>
          </p:cNvPr>
          <p:cNvSpPr txBox="1">
            <a:spLocks/>
          </p:cNvSpPr>
          <p:nvPr/>
        </p:nvSpPr>
        <p:spPr>
          <a:xfrm>
            <a:off x="6230755" y="3347123"/>
            <a:ext cx="337737" cy="1928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0876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ato Light" panose="020F0502020204030203" pitchFamily="34" charset="0"/>
                <a:cs typeface="Poppins" pitchFamily="2" charset="77"/>
              </a:rPr>
              <a:t>YES</a:t>
            </a:r>
          </a:p>
        </p:txBody>
      </p:sp>
      <p:cxnSp>
        <p:nvCxnSpPr>
          <p:cNvPr id="55" name="Straight Arrow Connector 48">
            <a:extLst>
              <a:ext uri="{FF2B5EF4-FFF2-40B4-BE49-F238E27FC236}">
                <a16:creationId xmlns:a16="http://schemas.microsoft.com/office/drawing/2014/main" id="{F02F4CB9-A817-B539-4EAB-D371B7150658}"/>
              </a:ext>
            </a:extLst>
          </p:cNvPr>
          <p:cNvCxnSpPr>
            <a:cxnSpLocks/>
            <a:stCxn id="3" idx="6"/>
            <a:endCxn id="26" idx="1"/>
          </p:cNvCxnSpPr>
          <p:nvPr/>
        </p:nvCxnSpPr>
        <p:spPr>
          <a:xfrm>
            <a:off x="4932255" y="2457311"/>
            <a:ext cx="230369" cy="1"/>
          </a:xfrm>
          <a:prstGeom prst="straightConnector1">
            <a:avLst/>
          </a:prstGeom>
          <a:noFill/>
          <a:ln w="9525" cap="rnd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uppieren 94">
            <a:extLst>
              <a:ext uri="{FF2B5EF4-FFF2-40B4-BE49-F238E27FC236}">
                <a16:creationId xmlns:a16="http://schemas.microsoft.com/office/drawing/2014/main" id="{A0A86ADC-81FB-FD73-FD8D-514643ED4808}"/>
              </a:ext>
            </a:extLst>
          </p:cNvPr>
          <p:cNvGrpSpPr>
            <a:grpSpLocks/>
          </p:cNvGrpSpPr>
          <p:nvPr/>
        </p:nvGrpSpPr>
        <p:grpSpPr>
          <a:xfrm>
            <a:off x="4695960" y="2337965"/>
            <a:ext cx="236295" cy="238692"/>
            <a:chOff x="4511040" y="1723156"/>
            <a:chExt cx="215334" cy="215334"/>
          </a:xfrm>
        </p:grpSpPr>
        <p:sp>
          <p:nvSpPr>
            <p:cNvPr id="3" name="Ellipse 88">
              <a:extLst>
                <a:ext uri="{FF2B5EF4-FFF2-40B4-BE49-F238E27FC236}">
                  <a16:creationId xmlns:a16="http://schemas.microsoft.com/office/drawing/2014/main" id="{CFC5904C-E670-3A8A-A2D6-C90F0DCC4EA7}"/>
                </a:ext>
              </a:extLst>
            </p:cNvPr>
            <p:cNvSpPr>
              <a:spLocks/>
            </p:cNvSpPr>
            <p:nvPr/>
          </p:nvSpPr>
          <p:spPr>
            <a:xfrm>
              <a:off x="4511040" y="1723156"/>
              <a:ext cx="215334" cy="215334"/>
            </a:xfrm>
            <a:prstGeom prst="ellipse">
              <a:avLst/>
            </a:prstGeom>
            <a:noFill/>
            <a:ln w="19050" cap="sq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" name="Gerader Verbinder 90">
              <a:extLst>
                <a:ext uri="{FF2B5EF4-FFF2-40B4-BE49-F238E27FC236}">
                  <a16:creationId xmlns:a16="http://schemas.microsoft.com/office/drawing/2014/main" id="{61D374FB-C595-8AC5-195A-5FF450E075F4}"/>
                </a:ext>
              </a:extLst>
            </p:cNvPr>
            <p:cNvCxnSpPr>
              <a:cxnSpLocks/>
              <a:stCxn id="3" idx="1"/>
              <a:endCxn id="3" idx="5"/>
            </p:cNvCxnSpPr>
            <p:nvPr/>
          </p:nvCxnSpPr>
          <p:spPr>
            <a:xfrm>
              <a:off x="4542575" y="1754691"/>
              <a:ext cx="152264" cy="152264"/>
            </a:xfrm>
            <a:prstGeom prst="line">
              <a:avLst/>
            </a:prstGeom>
            <a:noFill/>
            <a:ln w="19050" cap="sq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" name="Gerader Verbinder 91">
              <a:extLst>
                <a:ext uri="{FF2B5EF4-FFF2-40B4-BE49-F238E27FC236}">
                  <a16:creationId xmlns:a16="http://schemas.microsoft.com/office/drawing/2014/main" id="{2A190022-7B6B-089C-A17D-3FC3EE16FC4E}"/>
                </a:ext>
              </a:extLst>
            </p:cNvPr>
            <p:cNvCxnSpPr>
              <a:cxnSpLocks/>
              <a:stCxn id="3" idx="7"/>
              <a:endCxn id="3" idx="3"/>
            </p:cNvCxnSpPr>
            <p:nvPr/>
          </p:nvCxnSpPr>
          <p:spPr>
            <a:xfrm flipH="1">
              <a:off x="4542575" y="1754691"/>
              <a:ext cx="152264" cy="152264"/>
            </a:xfrm>
            <a:prstGeom prst="line">
              <a:avLst/>
            </a:prstGeom>
            <a:noFill/>
            <a:ln w="19050" cap="sq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37157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ZhL7pHeGg9Wr7nbvRUm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Fh5jaMXKiJecF42ZnJ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T2pcI1Ps3yusk8Bo2t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I_tJlhUIMKOHRdevSZ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wkpD8mgiXJBAdi3Ze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4U_TO2udYn8eA8nGp4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cTWryNVlXcqLoQn72q9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2fkLbXdmyk6P4KCXum9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GvDTahioXkOpPgDwwC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8fL1ilccR2GqzmanMo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1Q9ufvsLCUIZSKM6ZL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odaHLyibjH.Vq95.r_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rWEO02_mNYefr5lBAD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80dJYizt6.IfHl39vShQ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72CD53-A9E9-4AFE-8A78-ACCE27413D4E}" vid="{8EC881E7-72DA-4F7C-896C-42699F70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Props1.xml><?xml version="1.0" encoding="utf-8"?>
<ds:datastoreItem xmlns:ds="http://schemas.openxmlformats.org/officeDocument/2006/customXml" ds:itemID="{56E96884-C2BA-48D4-9202-9DD645D46D4B}"/>
</file>

<file path=customXml/itemProps2.xml><?xml version="1.0" encoding="utf-8"?>
<ds:datastoreItem xmlns:ds="http://schemas.openxmlformats.org/officeDocument/2006/customXml" ds:itemID="{D8A80CA4-1C54-469D-8E0C-417577C452BE}"/>
</file>

<file path=customXml/itemProps3.xml><?xml version="1.0" encoding="utf-8"?>
<ds:datastoreItem xmlns:ds="http://schemas.openxmlformats.org/officeDocument/2006/customXml" ds:itemID="{82B1CFFF-E32C-49C0-B8A4-05F7A8E758C3}"/>
</file>

<file path=docProps/app.xml><?xml version="1.0" encoding="utf-8"?>
<Properties xmlns="http://schemas.openxmlformats.org/officeDocument/2006/extended-properties" xmlns:vt="http://schemas.openxmlformats.org/officeDocument/2006/docPropsVTypes">
  <Template>Matrices, SWOT Analyses</Template>
  <TotalTime>0</TotalTime>
  <Words>458</Words>
  <Application>Microsoft Office PowerPoint</Application>
  <PresentationFormat>Widescreen</PresentationFormat>
  <Paragraphs>88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Futura</vt:lpstr>
      <vt:lpstr>Open Sans Light</vt:lpstr>
      <vt:lpstr>Symbol</vt:lpstr>
      <vt:lpstr>1_think-cell 2025</vt:lpstr>
      <vt:lpstr>think-cell Slide</vt:lpstr>
      <vt:lpstr>Process flow templates</vt:lpstr>
      <vt:lpstr>You can use think-cell to update your process flow template in seconds</vt:lpstr>
      <vt:lpstr>Process flow with swim lanes, tabular, four stages</vt:lpstr>
      <vt:lpstr>Process flow infographic, illustrative, four stages</vt:lpstr>
      <vt:lpstr>Process flow, problem tree, flowchart shapes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2025-10-09T16:14:52Z</dcterms:created>
  <dcterms:modified xsi:type="dcterms:W3CDTF">2025-10-09T16:14:54Z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