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94" r:id="rId4"/>
  </p:sldMasterIdLst>
  <p:notesMasterIdLst>
    <p:notesMasterId r:id="rId10"/>
  </p:notesMasterIdLst>
  <p:handoutMasterIdLst>
    <p:handoutMasterId r:id="rId11"/>
  </p:handoutMasterIdLst>
  <p:sldIdLst>
    <p:sldId id="259" r:id="rId5"/>
    <p:sldId id="2147477603" r:id="rId6"/>
    <p:sldId id="2147473172" r:id="rId7"/>
    <p:sldId id="2147473173" r:id="rId8"/>
    <p:sldId id="2147473174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1B"/>
    <a:srgbClr val="C00000"/>
    <a:srgbClr val="1BBC9B"/>
    <a:srgbClr val="A1A1A1"/>
    <a:srgbClr val="004CD4"/>
    <a:srgbClr val="2972FF"/>
    <a:srgbClr val="8EC1FF"/>
    <a:srgbClr val="D9E9FF"/>
    <a:srgbClr val="0070B0"/>
    <a:srgbClr val="00609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FBF59-6AB3-451A-80B7-FCE50021AE1B}" v="548" dt="2025-07-24T16:09:51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9" autoAdjust="0"/>
    <p:restoredTop sz="95119" autoAdjust="0"/>
  </p:normalViewPr>
  <p:slideViewPr>
    <p:cSldViewPr snapToGrid="0">
      <p:cViewPr varScale="1">
        <p:scale>
          <a:sx n="154" d="100"/>
          <a:sy n="154" d="100"/>
        </p:scale>
        <p:origin x="428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C76A4D-CEC1-3E79-D6AB-EA0963524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C04B5-6969-DBBE-877C-D0F27D3BCB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C93E6-3CAE-4165-B3AF-CD7E12F79975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55B24-6CD4-0AB7-92B1-423885C021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1A191-D35D-D76C-55D2-BDD5135AFA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FE8F1-C371-4820-8ED7-70D159B5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869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F407-E072-89D0-7315-E43B98503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07377-CE36-9239-0D96-5249ADC66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C7D10-1C4B-0FFC-398E-07A2495A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A8C0E-0556-E904-73C4-3A742EC08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1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161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4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DFD1FE3-FAC2-F02B-6BBB-E774A6AA78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6323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D1FE3-FAC2-F02B-6BBB-E774A6AA7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23C7D7B-BA94-D5D4-1141-46EF99C881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D894B0-6BDE-53CB-10DA-5FD4B32DE0F7}"/>
              </a:ext>
            </a:extLst>
          </p:cNvPr>
          <p:cNvSpPr/>
          <p:nvPr userDrawn="1"/>
        </p:nvSpPr>
        <p:spPr>
          <a:xfrm>
            <a:off x="0" y="0"/>
            <a:ext cx="10287001" cy="6858000"/>
          </a:xfrm>
          <a:prstGeom prst="rect">
            <a:avLst/>
          </a:prstGeom>
          <a:gradFill flip="none" rotWithShape="1">
            <a:gsLst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1C9919F9-6E58-75A1-DD17-89072267B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1" y="1730526"/>
            <a:ext cx="5826124" cy="1828193"/>
          </a:xfrm>
        </p:spPr>
        <p:txBody>
          <a:bodyPr vert="horz" anchor="b"/>
          <a:lstStyle>
            <a:lvl1pPr algn="r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Arial Bold</a:t>
            </a:r>
            <a:br>
              <a:rPr lang="en-US"/>
            </a:br>
            <a:r>
              <a:rPr lang="en-US"/>
              <a:t>max. 3 lines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5F679BF0-0183-3A43-E806-07385A2B6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4401" y="3873031"/>
            <a:ext cx="5826124" cy="369332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of the presentation (max. 1 line)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5231C6-C03B-7023-158D-2FACC3F5EF9F}"/>
              </a:ext>
            </a:extLst>
          </p:cNvPr>
          <p:cNvCxnSpPr>
            <a:cxnSpLocks/>
          </p:cNvCxnSpPr>
          <p:nvPr userDrawn="1"/>
        </p:nvCxnSpPr>
        <p:spPr>
          <a:xfrm>
            <a:off x="10848513" y="3715875"/>
            <a:ext cx="9720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8F9367-9D94-76AD-E6DA-E75FA55376D6}"/>
              </a:ext>
            </a:extLst>
          </p:cNvPr>
          <p:cNvSpPr txBox="1"/>
          <p:nvPr userDrawn="1"/>
        </p:nvSpPr>
        <p:spPr>
          <a:xfrm>
            <a:off x="9577269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US" sz="1000">
                <a:solidFill>
                  <a:schemeClr val="tx1"/>
                </a:solidFill>
              </a:rPr>
              <a:t>© think-cell </a:t>
            </a:r>
            <a:r>
              <a:rPr lang="en-US" sz="1000" dirty="0">
                <a:solidFill>
                  <a:schemeClr val="tx1"/>
                </a:solidFill>
              </a:rPr>
              <a:t>Software GmbH</a:t>
            </a: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4D0D072-25BF-1E51-E408-6FA2852D480A}"/>
              </a:ext>
            </a:extLst>
          </p:cNvPr>
          <p:cNvSpPr/>
          <p:nvPr/>
        </p:nvSpPr>
        <p:spPr>
          <a:xfrm>
            <a:off x="5957959" y="4398510"/>
            <a:ext cx="6234041" cy="502770"/>
          </a:xfrm>
          <a:custGeom>
            <a:avLst/>
            <a:gdLst>
              <a:gd name="connsiteX0" fmla="*/ 374047 w 4648581"/>
              <a:gd name="connsiteY0" fmla="*/ 0 h 374904"/>
              <a:gd name="connsiteX1" fmla="*/ 4648581 w 4648581"/>
              <a:gd name="connsiteY1" fmla="*/ 0 h 374904"/>
              <a:gd name="connsiteX2" fmla="*/ 4648581 w 4648581"/>
              <a:gd name="connsiteY2" fmla="*/ 374904 h 374904"/>
              <a:gd name="connsiteX3" fmla="*/ 0 w 4648581"/>
              <a:gd name="connsiteY3" fmla="*/ 374904 h 374904"/>
              <a:gd name="connsiteX4" fmla="*/ 374047 w 4648581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581" h="374904">
                <a:moveTo>
                  <a:pt x="374047" y="0"/>
                </a:moveTo>
                <a:lnTo>
                  <a:pt x="4648581" y="0"/>
                </a:lnTo>
                <a:lnTo>
                  <a:pt x="4648581" y="374904"/>
                </a:lnTo>
                <a:lnTo>
                  <a:pt x="0" y="374904"/>
                </a:lnTo>
                <a:lnTo>
                  <a:pt x="374047" y="0"/>
                </a:lnTo>
                <a:close/>
              </a:path>
            </a:pathLst>
          </a:custGeom>
          <a:solidFill>
            <a:srgbClr val="E9163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215BD923-81A0-3A30-43F1-9EC592E8C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1950" y="4509681"/>
            <a:ext cx="5108575" cy="276999"/>
          </a:xfrm>
        </p:spPr>
        <p:txBody>
          <a:bodyPr wrap="square" anchor="t">
            <a:spAutoFit/>
          </a:bodyPr>
          <a:lstStyle>
            <a:lvl1pPr marL="0" indent="0" algn="r" rtl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02425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Gre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004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E04D90-3979-BF44-EC56-4FF035B82700}"/>
              </a:ext>
            </a:extLst>
          </p:cNvPr>
          <p:cNvSpPr/>
          <p:nvPr userDrawn="1"/>
        </p:nvSpPr>
        <p:spPr>
          <a:xfrm>
            <a:off x="8674100" y="1160463"/>
            <a:ext cx="3517900" cy="569753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8A7AD26-B5DE-BF0C-FDB1-31C3A0A12C81}"/>
              </a:ext>
            </a:extLst>
          </p:cNvPr>
          <p:cNvSpPr/>
          <p:nvPr userDrawn="1"/>
        </p:nvSpPr>
        <p:spPr>
          <a:xfrm>
            <a:off x="1" y="6462714"/>
            <a:ext cx="8572500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91357-0B33-07B3-12FC-F7AF3B41A9AD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E035F9-7771-11B9-EA59-9A34075CCC19}"/>
              </a:ext>
            </a:extLst>
          </p:cNvPr>
          <p:cNvSpPr/>
          <p:nvPr userDrawn="1"/>
        </p:nvSpPr>
        <p:spPr>
          <a:xfrm>
            <a:off x="76907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80CF8-B419-22DE-8C45-C173772B3543}"/>
              </a:ext>
            </a:extLst>
          </p:cNvPr>
          <p:cNvSpPr txBox="1"/>
          <p:nvPr userDrawn="1"/>
        </p:nvSpPr>
        <p:spPr>
          <a:xfrm>
            <a:off x="80476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59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7CE8A06-CDE7-C9B8-41FC-D53CC3A91B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73652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9" imgH="350" progId="TCLayout.ActiveDocument.1">
                  <p:embed/>
                </p:oleObj>
              </mc:Choice>
              <mc:Fallback>
                <p:oleObj name="think-cell Slide" r:id="rId6" imgW="349" imgH="35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CE8A06-CDE7-C9B8-41FC-D53CC3A91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26BCEA-F163-3FF9-ECB1-21EE3C75D02C}"/>
              </a:ext>
            </a:extLst>
          </p:cNvPr>
          <p:cNvSpPr/>
          <p:nvPr userDrawn="1"/>
        </p:nvSpPr>
        <p:spPr>
          <a:xfrm>
            <a:off x="0" y="6462714"/>
            <a:ext cx="12191999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EAD62-5EDF-8B4F-D2F7-FD0F95F6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58578"/>
            <a:ext cx="1008241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11412536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EF22F-9FFB-C804-18CB-4323FEC32163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371387-1DE5-15CB-052E-C6056403E1B2}"/>
              </a:ext>
            </a:extLst>
          </p:cNvPr>
          <p:cNvCxnSpPr>
            <a:cxnSpLocks/>
          </p:cNvCxnSpPr>
          <p:nvPr userDrawn="1"/>
        </p:nvCxnSpPr>
        <p:spPr>
          <a:xfrm>
            <a:off x="10641600" y="310036"/>
            <a:ext cx="0" cy="326450"/>
          </a:xfrm>
          <a:prstGeom prst="line">
            <a:avLst/>
          </a:prstGeom>
          <a:ln w="28575">
            <a:solidFill>
              <a:srgbClr val="E91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C8AD84-4C44-2B61-4BE5-B6FFDDADE9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739" y="350590"/>
            <a:ext cx="1046533" cy="245341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D6F422E-B0A6-8E5E-D866-1DBD9FEE1431}"/>
              </a:ext>
            </a:extLst>
          </p:cNvPr>
          <p:cNvSpPr/>
          <p:nvPr userDrawn="1"/>
        </p:nvSpPr>
        <p:spPr>
          <a:xfrm>
            <a:off x="113102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AF90D4-FC1C-E61D-CA1D-7C7ABCCF16BA}"/>
              </a:ext>
            </a:extLst>
          </p:cNvPr>
          <p:cNvSpPr txBox="1"/>
          <p:nvPr userDrawn="1"/>
        </p:nvSpPr>
        <p:spPr>
          <a:xfrm>
            <a:off x="116671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7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603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96888" indent="-1666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190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71538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57">
          <p15:clr>
            <a:srgbClr val="F26B43"/>
          </p15:clr>
        </p15:guide>
        <p15:guide id="3" pos="7446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731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23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hyperlink" Target="https://server.think-cell.com/portal/en/trial.srf?utm_source=think-cell&amp;utm_medium=templates&amp;utm_campaign=template-en-orgchart-072025&amp;utm_term=orgchart-072025&amp;utm_content=orgchart-072025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1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DB7B5BB-4159-D447-6FC6-2112AD7650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B7B5BB-4159-D447-6FC6-2112AD7650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EC9F0D5D-3A30-B569-0EAE-F5B6299A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1" y="2949321"/>
            <a:ext cx="5826124" cy="609398"/>
          </a:xfrm>
        </p:spPr>
        <p:txBody>
          <a:bodyPr vert="horz"/>
          <a:lstStyle/>
          <a:p>
            <a:r>
              <a:rPr lang="en-US" noProof="0"/>
              <a:t>Org chart templates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34ECF9-7B40-081D-F53B-21F58D7E3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4401" y="3873031"/>
            <a:ext cx="5826124" cy="369332"/>
          </a:xfrm>
        </p:spPr>
        <p:txBody>
          <a:bodyPr/>
          <a:lstStyle/>
          <a:p>
            <a:r>
              <a:rPr lang="en-US"/>
              <a:t>Create professional slides faster</a:t>
            </a:r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74D7DF-6F49-0C83-EA25-274F8F896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think-cell | 2025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566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BC4D8A8-96F1-2298-C0BF-A1A7F80B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E7DA7AD-D379-C715-96F3-CADA422628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6175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7DA7AD-D379-C715-96F3-CADA42262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74292EE1-0541-D509-5397-49C5DDFF80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806399"/>
                  </p:ext>
                </p:extLst>
              </p:nvPr>
            </p:nvGraphicFramePr>
            <p:xfrm>
              <a:off x="6262106" y="1974214"/>
              <a:ext cx="2151063" cy="1211263"/>
            </p:xfrm>
            <a:graphic>
              <a:graphicData uri="http://schemas.microsoft.com/office/powerpoint/2016/slidezoom">
                <pslz:sldZm>
                  <pslz:sldZmObj sldId="2147473172" cId="3628365222">
                    <pslz:zmPr id="{175DCA0F-0D52-4269-AFF0-C34B3EC577E6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1063" cy="12112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extLst>
                  <a:ext uri="{FF2B5EF4-FFF2-40B4-BE49-F238E27FC236}">
                    <a16:creationId xmlns:a16="http://schemas.microsoft.com/office/drawing/2014/main" id="{74292EE1-0541-D509-5397-49C5DDFF80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2106" y="1974214"/>
                <a:ext cx="2151063" cy="12112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097067C6-38CE-AFFF-23BA-895A132EDB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7783327"/>
                  </p:ext>
                </p:extLst>
              </p:nvPr>
            </p:nvGraphicFramePr>
            <p:xfrm>
              <a:off x="6274191" y="3410426"/>
              <a:ext cx="2151063" cy="1211263"/>
            </p:xfrm>
            <a:graphic>
              <a:graphicData uri="http://schemas.microsoft.com/office/powerpoint/2016/slidezoom">
                <pslz:sldZm>
                  <pslz:sldZmObj sldId="2147473173" cId="1386081763">
                    <pslz:zmPr id="{9682D378-F11A-4762-AE63-703691D08456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1063" cy="12112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extLst>
                  <a:ext uri="{FF2B5EF4-FFF2-40B4-BE49-F238E27FC236}">
                    <a16:creationId xmlns:a16="http://schemas.microsoft.com/office/drawing/2014/main" id="{097067C6-38CE-AFFF-23BA-895A132EDB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4191" y="3410426"/>
                <a:ext cx="2151063" cy="12112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E5F63802-AB8E-7434-EC1E-73C1072C14F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5652090"/>
                  </p:ext>
                </p:extLst>
              </p:nvPr>
            </p:nvGraphicFramePr>
            <p:xfrm>
              <a:off x="6274191" y="4846637"/>
              <a:ext cx="2151063" cy="1211263"/>
            </p:xfrm>
            <a:graphic>
              <a:graphicData uri="http://schemas.microsoft.com/office/powerpoint/2016/slidezoom">
                <pslz:sldZm>
                  <pslz:sldZmObj sldId="2147473174" cId="742782343">
                    <pslz:zmPr id="{345350E7-CA28-457E-B163-08A9B3E6FC6F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1063" cy="12112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extLst>
                  <a:ext uri="{FF2B5EF4-FFF2-40B4-BE49-F238E27FC236}">
                    <a16:creationId xmlns:a16="http://schemas.microsoft.com/office/drawing/2014/main" id="{E5F63802-AB8E-7434-EC1E-73C1072C14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4191" y="4846637"/>
                <a:ext cx="2151063" cy="12112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DF95032-9D20-3A48-EC0E-CEEC9A75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775597"/>
          </a:xfrm>
        </p:spPr>
        <p:txBody>
          <a:bodyPr vert="horz"/>
          <a:lstStyle/>
          <a:p>
            <a:r>
              <a:rPr lang="en-US" noProof="0" dirty="0"/>
              <a:t>You can use think-cell to update your org chart template in seconds</a:t>
            </a:r>
          </a:p>
        </p:txBody>
      </p:sp>
      <p:grpSp>
        <p:nvGrpSpPr>
          <p:cNvPr id="8" name="tc_columnheader">
            <a:extLst>
              <a:ext uri="{FF2B5EF4-FFF2-40B4-BE49-F238E27FC236}">
                <a16:creationId xmlns:a16="http://schemas.microsoft.com/office/drawing/2014/main" id="{89334A30-B163-6225-882F-F222B14E5EA7}"/>
              </a:ext>
            </a:extLst>
          </p:cNvPr>
          <p:cNvGrpSpPr/>
          <p:nvPr/>
        </p:nvGrpSpPr>
        <p:grpSpPr>
          <a:xfrm>
            <a:off x="8813782" y="1557330"/>
            <a:ext cx="2539763" cy="318916"/>
            <a:chOff x="407988" y="1557338"/>
            <a:chExt cx="4557873" cy="318916"/>
          </a:xfrm>
        </p:grpSpPr>
        <p:sp>
          <p:nvSpPr>
            <p:cNvPr id="10" name="tc_columnhead">
              <a:extLst>
                <a:ext uri="{FF2B5EF4-FFF2-40B4-BE49-F238E27FC236}">
                  <a16:creationId xmlns:a16="http://schemas.microsoft.com/office/drawing/2014/main" id="{AF2916C4-6ADC-A9EA-0758-86373D107D91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4557873" cy="318916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</a:rPr>
                <a:t>Get started with think-cell</a:t>
              </a:r>
            </a:p>
          </p:txBody>
        </p:sp>
        <p:cxnSp>
          <p:nvCxnSpPr>
            <p:cNvPr id="11" name="tc_columnheadline">
              <a:extLst>
                <a:ext uri="{FF2B5EF4-FFF2-40B4-BE49-F238E27FC236}">
                  <a16:creationId xmlns:a16="http://schemas.microsoft.com/office/drawing/2014/main" id="{23CAF469-8E8B-7825-4577-D70A6C054C82}"/>
                </a:ext>
              </a:extLst>
            </p:cNvPr>
            <p:cNvCxnSpPr>
              <a:cxnSpLocks/>
              <a:stCxn id="10" idx="4"/>
              <a:endCxn id="10" idx="6"/>
            </p:cNvCxnSpPr>
            <p:nvPr/>
          </p:nvCxnSpPr>
          <p:spPr>
            <a:xfrm>
              <a:off x="407988" y="1876254"/>
              <a:ext cx="455787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tc_columnheader">
            <a:extLst>
              <a:ext uri="{FF2B5EF4-FFF2-40B4-BE49-F238E27FC236}">
                <a16:creationId xmlns:a16="http://schemas.microsoft.com/office/drawing/2014/main" id="{D00C3538-3E45-8C04-922E-C6CB2C5C257D}"/>
              </a:ext>
            </a:extLst>
          </p:cNvPr>
          <p:cNvGrpSpPr/>
          <p:nvPr/>
        </p:nvGrpSpPr>
        <p:grpSpPr>
          <a:xfrm>
            <a:off x="407988" y="1557338"/>
            <a:ext cx="5576400" cy="318924"/>
            <a:chOff x="407988" y="1557338"/>
            <a:chExt cx="5576400" cy="318924"/>
          </a:xfrm>
        </p:grpSpPr>
        <p:sp>
          <p:nvSpPr>
            <p:cNvPr id="13" name="tc_columnhead">
              <a:extLst>
                <a:ext uri="{FF2B5EF4-FFF2-40B4-BE49-F238E27FC236}">
                  <a16:creationId xmlns:a16="http://schemas.microsoft.com/office/drawing/2014/main" id="{3021B135-7F2D-BF0A-C0FF-0914B68B049D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5576400" cy="318924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</a:rPr>
                <a:t>How to use and adapt an org chart template</a:t>
              </a:r>
            </a:p>
          </p:txBody>
        </p:sp>
        <p:cxnSp>
          <p:nvCxnSpPr>
            <p:cNvPr id="14" name="tc_columnheadline">
              <a:extLst>
                <a:ext uri="{FF2B5EF4-FFF2-40B4-BE49-F238E27FC236}">
                  <a16:creationId xmlns:a16="http://schemas.microsoft.com/office/drawing/2014/main" id="{9C75A979-4C81-5FB3-F1B5-BC964FC3DD67}"/>
                </a:ext>
              </a:extLst>
            </p:cNvPr>
            <p:cNvCxnSpPr>
              <a:cxnSpLocks/>
              <a:stCxn id="13" idx="4"/>
              <a:endCxn id="13" idx="6"/>
            </p:cNvCxnSpPr>
            <p:nvPr/>
          </p:nvCxnSpPr>
          <p:spPr>
            <a:xfrm>
              <a:off x="407988" y="1876262"/>
              <a:ext cx="55764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5CCE8C0-F765-6D44-A3D9-6902B69EB3B8}"/>
              </a:ext>
            </a:extLst>
          </p:cNvPr>
          <p:cNvSpPr txBox="1">
            <a:spLocks/>
          </p:cNvSpPr>
          <p:nvPr/>
        </p:nvSpPr>
        <p:spPr>
          <a:xfrm>
            <a:off x="407988" y="1975337"/>
            <a:ext cx="5576400" cy="3631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Start with the most suitable org chart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Choose from the three provided templates and add the one you need to your presentation.</a:t>
            </a:r>
          </a:p>
          <a:p>
            <a:pPr marL="0" lvl="1" indent="0">
              <a:buNone/>
            </a:pP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Apply your corporate identity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Use your brand colors for texts and elements at different levels, such as headlines, copy, and shape outlines. 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Populate the org chart with your information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Add department and employee names, and adjust the number of branches to match your team structure. </a:t>
            </a: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Use think-cell for faster slide editing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Get a free 30-day think-cell trial to access tools that help you easily align and resize objects for polished layouts.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FBB3C6E-1FFB-FE84-7E09-6D1B3901656B}"/>
              </a:ext>
            </a:extLst>
          </p:cNvPr>
          <p:cNvSpPr txBox="1">
            <a:spLocks/>
          </p:cNvSpPr>
          <p:nvPr/>
        </p:nvSpPr>
        <p:spPr>
          <a:xfrm>
            <a:off x="8826500" y="1975337"/>
            <a:ext cx="2994025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/>
              <a:t>Create professional charts and data-driven tables.</a:t>
            </a:r>
          </a:p>
          <a:p>
            <a:pPr>
              <a:lnSpc>
                <a:spcPct val="125000"/>
              </a:lnSpc>
            </a:pPr>
            <a:r>
              <a:rPr lang="en-US"/>
              <a:t>Deliver impactful presentations faster.</a:t>
            </a:r>
          </a:p>
          <a:p>
            <a:pPr>
              <a:lnSpc>
                <a:spcPct val="125000"/>
              </a:lnSpc>
            </a:pPr>
            <a:r>
              <a:rPr lang="en-US"/>
              <a:t>Try for 30 days, no credit card required and no cancellation necessary.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4" name="Text Placeholder 10">
            <a:extLst>
              <a:ext uri="{FF2B5EF4-FFF2-40B4-BE49-F238E27FC236}">
                <a16:creationId xmlns:a16="http://schemas.microsoft.com/office/drawing/2014/main" id="{DDD08A4D-1C90-061D-446D-D10837B95788}"/>
              </a:ext>
            </a:extLst>
          </p:cNvPr>
          <p:cNvSpPr/>
          <p:nvPr/>
        </p:nvSpPr>
        <p:spPr>
          <a:xfrm>
            <a:off x="407987" y="1165515"/>
            <a:ext cx="4424288" cy="2769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>
              <a:spcAft>
                <a:spcPts val="110"/>
              </a:spcAft>
            </a:pPr>
            <a:r>
              <a:rPr lang="en-US" b="1" noProof="0">
                <a:solidFill>
                  <a:schemeClr val="accent1"/>
                </a:solidFill>
                <a:latin typeface="Arial" panose="020B0604020202020204" pitchFamily="34" charset="0"/>
              </a:rPr>
              <a:t>Guide to using think-cell slide templates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394BBC-03E0-BF4B-3E6A-D4B39C5270B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07988" y="5717136"/>
            <a:ext cx="1647276" cy="340764"/>
            <a:chOff x="407988" y="5717136"/>
            <a:chExt cx="1647276" cy="340764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D6F2D95-F739-9CEA-D7BF-4D0620772A4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07988" y="5719530"/>
              <a:ext cx="1637508" cy="338370"/>
              <a:chOff x="407988" y="5719530"/>
              <a:chExt cx="1637508" cy="33837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4DA23CF-1B92-24AB-2E89-3A7BAD916D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07988" y="5719530"/>
                <a:ext cx="1635143" cy="338370"/>
              </a:xfrm>
              <a:prstGeom prst="rect">
                <a:avLst/>
              </a:prstGeom>
              <a:solidFill>
                <a:srgbClr val="E9163C"/>
              </a:solidFill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l"/>
                <a:r>
                  <a:rPr lang="en-US" sz="1100">
                    <a:solidFill>
                      <a:schemeClr val="bg1"/>
                    </a:solidFill>
                  </a:rPr>
                  <a:t>Start free trial</a:t>
                </a: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2A1F592-370A-937B-A9B7-323B070D4D4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flipH="1">
                <a:off x="1637316" y="5719531"/>
                <a:ext cx="408180" cy="338369"/>
              </a:xfrm>
              <a:custGeom>
                <a:avLst/>
                <a:gdLst>
                  <a:gd name="connsiteX0" fmla="*/ 0 w 5446800"/>
                  <a:gd name="connsiteY0" fmla="*/ 0 h 4515223"/>
                  <a:gd name="connsiteX1" fmla="*/ 3601911 w 5446800"/>
                  <a:gd name="connsiteY1" fmla="*/ 0 h 4515223"/>
                  <a:gd name="connsiteX2" fmla="*/ 5446800 w 5446800"/>
                  <a:gd name="connsiteY2" fmla="*/ 4515223 h 4515223"/>
                  <a:gd name="connsiteX3" fmla="*/ 0 w 5446800"/>
                  <a:gd name="connsiteY3" fmla="*/ 4515223 h 451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6800" h="4515223">
                    <a:moveTo>
                      <a:pt x="0" y="0"/>
                    </a:moveTo>
                    <a:lnTo>
                      <a:pt x="3601911" y="0"/>
                    </a:lnTo>
                    <a:lnTo>
                      <a:pt x="5446800" y="4515223"/>
                    </a:lnTo>
                    <a:lnTo>
                      <a:pt x="0" y="4515223"/>
                    </a:lnTo>
                    <a:close/>
                  </a:path>
                </a:pathLst>
              </a:custGeom>
              <a:solidFill>
                <a:srgbClr val="D21436"/>
              </a:solidFill>
              <a:ln w="340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Gleichschenkliges Dreieck 15">
                <a:extLst>
                  <a:ext uri="{FF2B5EF4-FFF2-40B4-BE49-F238E27FC236}">
                    <a16:creationId xmlns:a16="http://schemas.microsoft.com/office/drawing/2014/main" id="{41C541EF-2A65-889E-38DB-398558397B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1853711" y="5858701"/>
                <a:ext cx="111621" cy="60028"/>
              </a:xfrm>
              <a:custGeom>
                <a:avLst/>
                <a:gdLst>
                  <a:gd name="connsiteX0" fmla="*/ 0 w 198882"/>
                  <a:gd name="connsiteY0" fmla="*/ 113994 h 113994"/>
                  <a:gd name="connsiteX1" fmla="*/ 99441 w 198882"/>
                  <a:gd name="connsiteY1" fmla="*/ 0 h 113994"/>
                  <a:gd name="connsiteX2" fmla="*/ 198882 w 198882"/>
                  <a:gd name="connsiteY2" fmla="*/ 113994 h 113994"/>
                  <a:gd name="connsiteX3" fmla="*/ 0 w 198882"/>
                  <a:gd name="connsiteY3" fmla="*/ 113994 h 113994"/>
                  <a:gd name="connsiteX0" fmla="*/ 0 w 198882"/>
                  <a:gd name="connsiteY0" fmla="*/ 113994 h 205434"/>
                  <a:gd name="connsiteX1" fmla="*/ 99441 w 198882"/>
                  <a:gd name="connsiteY1" fmla="*/ 0 h 205434"/>
                  <a:gd name="connsiteX2" fmla="*/ 198882 w 198882"/>
                  <a:gd name="connsiteY2" fmla="*/ 113994 h 205434"/>
                  <a:gd name="connsiteX3" fmla="*/ 91440 w 198882"/>
                  <a:gd name="connsiteY3" fmla="*/ 205434 h 205434"/>
                  <a:gd name="connsiteX0" fmla="*/ 0 w 198882"/>
                  <a:gd name="connsiteY0" fmla="*/ 113994 h 113994"/>
                  <a:gd name="connsiteX1" fmla="*/ 99441 w 198882"/>
                  <a:gd name="connsiteY1" fmla="*/ 0 h 113994"/>
                  <a:gd name="connsiteX2" fmla="*/ 198882 w 198882"/>
                  <a:gd name="connsiteY2" fmla="*/ 113994 h 113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882" h="113994">
                    <a:moveTo>
                      <a:pt x="0" y="113994"/>
                    </a:moveTo>
                    <a:lnTo>
                      <a:pt x="99441" y="0"/>
                    </a:lnTo>
                    <a:lnTo>
                      <a:pt x="198882" y="113994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>
              <a:hlinkClick r:id="rId12" highlightClick="1"/>
              <a:extLst>
                <a:ext uri="{FF2B5EF4-FFF2-40B4-BE49-F238E27FC236}">
                  <a16:creationId xmlns:a16="http://schemas.microsoft.com/office/drawing/2014/main" id="{D2165167-97EC-ACC6-C45E-965E338A85F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988" y="5717136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0B1DCC0-6B1C-C0DC-FECE-BE2C31E3917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03051" y="4280222"/>
            <a:ext cx="1648239" cy="341993"/>
            <a:chOff x="8803051" y="4280222"/>
            <a:chExt cx="1648239" cy="34199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94EC3-55D5-5F4A-9E87-358CC2A421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3782" y="4283845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en-US" sz="1100">
                  <a:solidFill>
                    <a:schemeClr val="bg1"/>
                  </a:solidFill>
                </a:rPr>
                <a:t>Start free trial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3DD0C8-BB04-2574-C4BC-6AD0ECE7F6E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0043110" y="4283846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4" name="Gleichschenkliges Dreieck 15">
              <a:extLst>
                <a:ext uri="{FF2B5EF4-FFF2-40B4-BE49-F238E27FC236}">
                  <a16:creationId xmlns:a16="http://schemas.microsoft.com/office/drawing/2014/main" id="{DB0C839B-E95B-D219-440C-074FDB5413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259505" y="4423016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hlinkClick r:id="rId12" highlightClick="1"/>
              <a:extLst>
                <a:ext uri="{FF2B5EF4-FFF2-40B4-BE49-F238E27FC236}">
                  <a16:creationId xmlns:a16="http://schemas.microsoft.com/office/drawing/2014/main" id="{36D65702-DA0A-DE63-4514-5BEE5A743D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03051" y="4280222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7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8762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</p:spPr>
        <p:txBody>
          <a:bodyPr vert="horz"/>
          <a:lstStyle/>
          <a:p>
            <a:r>
              <a:rPr lang="en-US"/>
              <a:t>Organigram, clustered I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CF28D6EA-80EF-CDDC-D77B-49B5145C2691}"/>
              </a:ext>
            </a:extLst>
          </p:cNvPr>
          <p:cNvSpPr txBox="1">
            <a:spLocks/>
          </p:cNvSpPr>
          <p:nvPr/>
        </p:nvSpPr>
        <p:spPr bwMode="gray">
          <a:xfrm>
            <a:off x="407987" y="2828454"/>
            <a:ext cx="2544763" cy="60054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>
                <a:solidFill>
                  <a:schemeClr val="tx1"/>
                </a:solidFill>
                <a:latin typeface="+mn-lt"/>
              </a:rPr>
              <a:t>Name</a:t>
            </a:r>
          </a:p>
        </p:txBody>
      </p:sp>
      <p:cxnSp>
        <p:nvCxnSpPr>
          <p:cNvPr id="3" name="Gewinkelte Verbindung 76">
            <a:extLst>
              <a:ext uri="{FF2B5EF4-FFF2-40B4-BE49-F238E27FC236}">
                <a16:creationId xmlns:a16="http://schemas.microsoft.com/office/drawing/2014/main" id="{F955C4A9-8F95-4A94-06B6-0DBC239B0348}"/>
              </a:ext>
            </a:extLst>
          </p:cNvPr>
          <p:cNvCxnSpPr>
            <a:cxnSpLocks/>
            <a:stCxn id="2" idx="2"/>
            <a:endCxn id="7" idx="0"/>
          </p:cNvCxnSpPr>
          <p:nvPr/>
        </p:nvCxnSpPr>
        <p:spPr bwMode="gray">
          <a:xfrm rot="5400000">
            <a:off x="1131198" y="3239289"/>
            <a:ext cx="359461" cy="738883"/>
          </a:xfrm>
          <a:prstGeom prst="bentConnector3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EB2630C2-CCF3-B241-9B39-2D0299D0B586}"/>
              </a:ext>
            </a:extLst>
          </p:cNvPr>
          <p:cNvSpPr txBox="1">
            <a:spLocks/>
          </p:cNvSpPr>
          <p:nvPr/>
        </p:nvSpPr>
        <p:spPr bwMode="gray">
          <a:xfrm>
            <a:off x="489184" y="4428427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F92F868-A29B-C9B6-9C31-A801CEF987FF}"/>
              </a:ext>
            </a:extLst>
          </p:cNvPr>
          <p:cNvSpPr txBox="1">
            <a:spLocks/>
          </p:cNvSpPr>
          <p:nvPr/>
        </p:nvSpPr>
        <p:spPr bwMode="gray">
          <a:xfrm>
            <a:off x="489184" y="5045538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F9CD781-3891-0807-BCFA-444912FEE85C}"/>
              </a:ext>
            </a:extLst>
          </p:cNvPr>
          <p:cNvSpPr txBox="1">
            <a:spLocks/>
          </p:cNvSpPr>
          <p:nvPr/>
        </p:nvSpPr>
        <p:spPr bwMode="gray">
          <a:xfrm>
            <a:off x="407987" y="3788461"/>
            <a:ext cx="1066998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cxnSp>
        <p:nvCxnSpPr>
          <p:cNvPr id="9" name="Gewinkelte Verbindung 92">
            <a:extLst>
              <a:ext uri="{FF2B5EF4-FFF2-40B4-BE49-F238E27FC236}">
                <a16:creationId xmlns:a16="http://schemas.microsoft.com/office/drawing/2014/main" id="{916E461B-D4CB-1681-0729-CE66C286E5D1}"/>
              </a:ext>
            </a:extLst>
          </p:cNvPr>
          <p:cNvCxnSpPr>
            <a:cxnSpLocks/>
            <a:stCxn id="4" idx="1"/>
          </p:cNvCxnSpPr>
          <p:nvPr/>
        </p:nvCxnSpPr>
        <p:spPr bwMode="gray">
          <a:xfrm rot="10800000">
            <a:off x="407989" y="4291124"/>
            <a:ext cx="81195" cy="388636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 Verbindung 95">
            <a:extLst>
              <a:ext uri="{FF2B5EF4-FFF2-40B4-BE49-F238E27FC236}">
                <a16:creationId xmlns:a16="http://schemas.microsoft.com/office/drawing/2014/main" id="{2169B71D-6BE9-27E5-99FF-9CB2C30F78EE}"/>
              </a:ext>
            </a:extLst>
          </p:cNvPr>
          <p:cNvCxnSpPr>
            <a:cxnSpLocks/>
            <a:stCxn id="6" idx="1"/>
          </p:cNvCxnSpPr>
          <p:nvPr/>
        </p:nvCxnSpPr>
        <p:spPr bwMode="gray">
          <a:xfrm rot="10800000">
            <a:off x="407989" y="4291131"/>
            <a:ext cx="81195" cy="1005740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B25CEA9D-F7ED-C961-5938-1B8F5F8694D7}"/>
              </a:ext>
            </a:extLst>
          </p:cNvPr>
          <p:cNvSpPr txBox="1">
            <a:spLocks/>
          </p:cNvSpPr>
          <p:nvPr/>
        </p:nvSpPr>
        <p:spPr bwMode="gray">
          <a:xfrm>
            <a:off x="1967041" y="4428427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98E8FA97-50E8-85CA-6BF1-05D5363BEC3B}"/>
              </a:ext>
            </a:extLst>
          </p:cNvPr>
          <p:cNvSpPr txBox="1">
            <a:spLocks/>
          </p:cNvSpPr>
          <p:nvPr/>
        </p:nvSpPr>
        <p:spPr bwMode="gray">
          <a:xfrm>
            <a:off x="1967041" y="5045538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9672E0F0-CC34-224D-0D76-D613A13D4ABD}"/>
              </a:ext>
            </a:extLst>
          </p:cNvPr>
          <p:cNvSpPr txBox="1">
            <a:spLocks/>
          </p:cNvSpPr>
          <p:nvPr/>
        </p:nvSpPr>
        <p:spPr bwMode="gray">
          <a:xfrm>
            <a:off x="1885844" y="3788461"/>
            <a:ext cx="1066998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cxnSp>
        <p:nvCxnSpPr>
          <p:cNvPr id="15" name="Gewinkelte Verbindung 92">
            <a:extLst>
              <a:ext uri="{FF2B5EF4-FFF2-40B4-BE49-F238E27FC236}">
                <a16:creationId xmlns:a16="http://schemas.microsoft.com/office/drawing/2014/main" id="{86C4FC9E-9450-8880-426A-77C189E5B7DC}"/>
              </a:ext>
            </a:extLst>
          </p:cNvPr>
          <p:cNvCxnSpPr>
            <a:cxnSpLocks/>
            <a:stCxn id="12" idx="1"/>
          </p:cNvCxnSpPr>
          <p:nvPr/>
        </p:nvCxnSpPr>
        <p:spPr bwMode="gray">
          <a:xfrm rot="10800000">
            <a:off x="1885846" y="4291124"/>
            <a:ext cx="81195" cy="388636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95">
            <a:extLst>
              <a:ext uri="{FF2B5EF4-FFF2-40B4-BE49-F238E27FC236}">
                <a16:creationId xmlns:a16="http://schemas.microsoft.com/office/drawing/2014/main" id="{0F78949A-C04E-C982-EB9E-64E850E0E4E0}"/>
              </a:ext>
            </a:extLst>
          </p:cNvPr>
          <p:cNvCxnSpPr>
            <a:cxnSpLocks/>
            <a:stCxn id="13" idx="1"/>
          </p:cNvCxnSpPr>
          <p:nvPr/>
        </p:nvCxnSpPr>
        <p:spPr bwMode="gray">
          <a:xfrm rot="10800000">
            <a:off x="1885846" y="4291131"/>
            <a:ext cx="81195" cy="1005740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A0394AE7-977B-253C-0C0A-D59DE92FAD51}"/>
              </a:ext>
            </a:extLst>
          </p:cNvPr>
          <p:cNvSpPr txBox="1">
            <a:spLocks/>
          </p:cNvSpPr>
          <p:nvPr/>
        </p:nvSpPr>
        <p:spPr bwMode="gray">
          <a:xfrm>
            <a:off x="3444897" y="4428427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12A6AE1C-AB85-563E-2429-75CCE8736680}"/>
              </a:ext>
            </a:extLst>
          </p:cNvPr>
          <p:cNvSpPr txBox="1">
            <a:spLocks/>
          </p:cNvSpPr>
          <p:nvPr/>
        </p:nvSpPr>
        <p:spPr bwMode="gray">
          <a:xfrm>
            <a:off x="3444897" y="5045538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EDA48F5F-60B5-C84B-F7BA-C0D4A3955CA7}"/>
              </a:ext>
            </a:extLst>
          </p:cNvPr>
          <p:cNvSpPr txBox="1">
            <a:spLocks/>
          </p:cNvSpPr>
          <p:nvPr/>
        </p:nvSpPr>
        <p:spPr bwMode="gray">
          <a:xfrm>
            <a:off x="3363701" y="3788461"/>
            <a:ext cx="1066998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cxnSp>
        <p:nvCxnSpPr>
          <p:cNvPr id="20" name="Gewinkelte Verbindung 92">
            <a:extLst>
              <a:ext uri="{FF2B5EF4-FFF2-40B4-BE49-F238E27FC236}">
                <a16:creationId xmlns:a16="http://schemas.microsoft.com/office/drawing/2014/main" id="{10B46ECD-C7D4-EFF6-9435-2FA00A59B4F3}"/>
              </a:ext>
            </a:extLst>
          </p:cNvPr>
          <p:cNvCxnSpPr>
            <a:cxnSpLocks/>
            <a:stCxn id="17" idx="1"/>
          </p:cNvCxnSpPr>
          <p:nvPr/>
        </p:nvCxnSpPr>
        <p:spPr bwMode="gray">
          <a:xfrm rot="10800000">
            <a:off x="3363703" y="4291124"/>
            <a:ext cx="81195" cy="388636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95">
            <a:extLst>
              <a:ext uri="{FF2B5EF4-FFF2-40B4-BE49-F238E27FC236}">
                <a16:creationId xmlns:a16="http://schemas.microsoft.com/office/drawing/2014/main" id="{2CF648AF-562C-1AF1-8FA7-D14B2AE2A7F6}"/>
              </a:ext>
            </a:extLst>
          </p:cNvPr>
          <p:cNvCxnSpPr>
            <a:cxnSpLocks/>
            <a:stCxn id="18" idx="1"/>
          </p:cNvCxnSpPr>
          <p:nvPr/>
        </p:nvCxnSpPr>
        <p:spPr bwMode="gray">
          <a:xfrm rot="10800000">
            <a:off x="3363703" y="4291131"/>
            <a:ext cx="81195" cy="1005740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7142B84F-214D-1A4B-DE66-23C9570ADF8A}"/>
              </a:ext>
            </a:extLst>
          </p:cNvPr>
          <p:cNvSpPr txBox="1">
            <a:spLocks/>
          </p:cNvSpPr>
          <p:nvPr/>
        </p:nvSpPr>
        <p:spPr bwMode="gray">
          <a:xfrm>
            <a:off x="4922754" y="4428427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 dirty="0">
                <a:latin typeface="+mn-lt"/>
              </a:rPr>
              <a:t>Text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14B23D35-4681-91D8-7A70-E8F8B85E25B0}"/>
              </a:ext>
            </a:extLst>
          </p:cNvPr>
          <p:cNvSpPr txBox="1">
            <a:spLocks/>
          </p:cNvSpPr>
          <p:nvPr/>
        </p:nvSpPr>
        <p:spPr bwMode="gray">
          <a:xfrm>
            <a:off x="4922754" y="5045538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54C26B69-0B73-4BE8-A73E-8286FB5B742B}"/>
              </a:ext>
            </a:extLst>
          </p:cNvPr>
          <p:cNvSpPr txBox="1">
            <a:spLocks/>
          </p:cNvSpPr>
          <p:nvPr/>
        </p:nvSpPr>
        <p:spPr bwMode="gray">
          <a:xfrm>
            <a:off x="4841558" y="3788461"/>
            <a:ext cx="1066998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cxnSp>
        <p:nvCxnSpPr>
          <p:cNvPr id="25" name="Gewinkelte Verbindung 92">
            <a:extLst>
              <a:ext uri="{FF2B5EF4-FFF2-40B4-BE49-F238E27FC236}">
                <a16:creationId xmlns:a16="http://schemas.microsoft.com/office/drawing/2014/main" id="{925DCD1E-5F02-0693-B5AB-4AE063936F83}"/>
              </a:ext>
            </a:extLst>
          </p:cNvPr>
          <p:cNvCxnSpPr>
            <a:cxnSpLocks/>
            <a:stCxn id="22" idx="1"/>
          </p:cNvCxnSpPr>
          <p:nvPr/>
        </p:nvCxnSpPr>
        <p:spPr bwMode="gray">
          <a:xfrm rot="10800000">
            <a:off x="4841560" y="4291124"/>
            <a:ext cx="81195" cy="388636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95">
            <a:extLst>
              <a:ext uri="{FF2B5EF4-FFF2-40B4-BE49-F238E27FC236}">
                <a16:creationId xmlns:a16="http://schemas.microsoft.com/office/drawing/2014/main" id="{009D604A-998D-4998-504B-80414DFD4B65}"/>
              </a:ext>
            </a:extLst>
          </p:cNvPr>
          <p:cNvCxnSpPr>
            <a:cxnSpLocks/>
            <a:stCxn id="23" idx="1"/>
          </p:cNvCxnSpPr>
          <p:nvPr/>
        </p:nvCxnSpPr>
        <p:spPr bwMode="gray">
          <a:xfrm rot="10800000">
            <a:off x="4841560" y="4291131"/>
            <a:ext cx="81195" cy="1005740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373A2196-85E0-176F-623A-21FE1391155B}"/>
              </a:ext>
            </a:extLst>
          </p:cNvPr>
          <p:cNvSpPr txBox="1">
            <a:spLocks/>
          </p:cNvSpPr>
          <p:nvPr/>
        </p:nvSpPr>
        <p:spPr bwMode="gray">
          <a:xfrm>
            <a:off x="6400612" y="4428427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11F4DF21-6681-0582-5CAD-35401D4C12E9}"/>
              </a:ext>
            </a:extLst>
          </p:cNvPr>
          <p:cNvSpPr txBox="1">
            <a:spLocks/>
          </p:cNvSpPr>
          <p:nvPr/>
        </p:nvSpPr>
        <p:spPr bwMode="gray">
          <a:xfrm>
            <a:off x="6400612" y="5045538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29" name="Textplatzhalter 7">
            <a:extLst>
              <a:ext uri="{FF2B5EF4-FFF2-40B4-BE49-F238E27FC236}">
                <a16:creationId xmlns:a16="http://schemas.microsoft.com/office/drawing/2014/main" id="{2F36BC79-5914-3845-30C1-599FB6106423}"/>
              </a:ext>
            </a:extLst>
          </p:cNvPr>
          <p:cNvSpPr txBox="1">
            <a:spLocks/>
          </p:cNvSpPr>
          <p:nvPr/>
        </p:nvSpPr>
        <p:spPr bwMode="gray">
          <a:xfrm>
            <a:off x="6319415" y="3788461"/>
            <a:ext cx="1066998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cxnSp>
        <p:nvCxnSpPr>
          <p:cNvPr id="30" name="Gewinkelte Verbindung 92">
            <a:extLst>
              <a:ext uri="{FF2B5EF4-FFF2-40B4-BE49-F238E27FC236}">
                <a16:creationId xmlns:a16="http://schemas.microsoft.com/office/drawing/2014/main" id="{21305726-ABA1-5584-7CF7-16FCB6B7AFB5}"/>
              </a:ext>
            </a:extLst>
          </p:cNvPr>
          <p:cNvCxnSpPr>
            <a:cxnSpLocks/>
            <a:stCxn id="27" idx="1"/>
          </p:cNvCxnSpPr>
          <p:nvPr/>
        </p:nvCxnSpPr>
        <p:spPr bwMode="gray">
          <a:xfrm rot="10800000">
            <a:off x="6319417" y="4291124"/>
            <a:ext cx="81195" cy="388636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95">
            <a:extLst>
              <a:ext uri="{FF2B5EF4-FFF2-40B4-BE49-F238E27FC236}">
                <a16:creationId xmlns:a16="http://schemas.microsoft.com/office/drawing/2014/main" id="{37518B2F-2731-3E5E-0C86-8B3C0ABF549D}"/>
              </a:ext>
            </a:extLst>
          </p:cNvPr>
          <p:cNvCxnSpPr>
            <a:cxnSpLocks/>
            <a:stCxn id="28" idx="1"/>
          </p:cNvCxnSpPr>
          <p:nvPr/>
        </p:nvCxnSpPr>
        <p:spPr bwMode="gray">
          <a:xfrm rot="10800000">
            <a:off x="6319417" y="4291131"/>
            <a:ext cx="81195" cy="1005740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092E2E94-F40C-5B47-FB70-C95944DD85A8}"/>
              </a:ext>
            </a:extLst>
          </p:cNvPr>
          <p:cNvSpPr txBox="1">
            <a:spLocks/>
          </p:cNvSpPr>
          <p:nvPr/>
        </p:nvSpPr>
        <p:spPr bwMode="gray">
          <a:xfrm>
            <a:off x="7878469" y="4428427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879EEC62-25C8-D22B-355E-958989214C4E}"/>
              </a:ext>
            </a:extLst>
          </p:cNvPr>
          <p:cNvSpPr txBox="1">
            <a:spLocks/>
          </p:cNvSpPr>
          <p:nvPr/>
        </p:nvSpPr>
        <p:spPr bwMode="gray">
          <a:xfrm>
            <a:off x="7878469" y="5045538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5C15B1B2-EF77-24C9-6030-B325AFA190BB}"/>
              </a:ext>
            </a:extLst>
          </p:cNvPr>
          <p:cNvSpPr txBox="1">
            <a:spLocks/>
          </p:cNvSpPr>
          <p:nvPr/>
        </p:nvSpPr>
        <p:spPr bwMode="gray">
          <a:xfrm>
            <a:off x="7797272" y="3788461"/>
            <a:ext cx="1066998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cxnSp>
        <p:nvCxnSpPr>
          <p:cNvPr id="35" name="Gewinkelte Verbindung 92">
            <a:extLst>
              <a:ext uri="{FF2B5EF4-FFF2-40B4-BE49-F238E27FC236}">
                <a16:creationId xmlns:a16="http://schemas.microsoft.com/office/drawing/2014/main" id="{BB9D745E-6DD7-BB38-E47C-D646FD8EB5F3}"/>
              </a:ext>
            </a:extLst>
          </p:cNvPr>
          <p:cNvCxnSpPr>
            <a:cxnSpLocks/>
            <a:stCxn id="32" idx="1"/>
          </p:cNvCxnSpPr>
          <p:nvPr/>
        </p:nvCxnSpPr>
        <p:spPr bwMode="gray">
          <a:xfrm rot="10800000">
            <a:off x="7797275" y="4291124"/>
            <a:ext cx="81195" cy="388636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95">
            <a:extLst>
              <a:ext uri="{FF2B5EF4-FFF2-40B4-BE49-F238E27FC236}">
                <a16:creationId xmlns:a16="http://schemas.microsoft.com/office/drawing/2014/main" id="{4E585885-51B5-9268-4AE8-D5CD6C0A0816}"/>
              </a:ext>
            </a:extLst>
          </p:cNvPr>
          <p:cNvCxnSpPr>
            <a:cxnSpLocks/>
            <a:stCxn id="33" idx="1"/>
          </p:cNvCxnSpPr>
          <p:nvPr/>
        </p:nvCxnSpPr>
        <p:spPr bwMode="gray">
          <a:xfrm rot="10800000">
            <a:off x="7797275" y="4291131"/>
            <a:ext cx="81195" cy="1005740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platzhalter 7">
            <a:extLst>
              <a:ext uri="{FF2B5EF4-FFF2-40B4-BE49-F238E27FC236}">
                <a16:creationId xmlns:a16="http://schemas.microsoft.com/office/drawing/2014/main" id="{3F935DD8-95A9-63E1-0535-539CCE5FD437}"/>
              </a:ext>
            </a:extLst>
          </p:cNvPr>
          <p:cNvSpPr txBox="1">
            <a:spLocks/>
          </p:cNvSpPr>
          <p:nvPr/>
        </p:nvSpPr>
        <p:spPr bwMode="gray">
          <a:xfrm>
            <a:off x="9356325" y="4428427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38" name="Textplatzhalter 7">
            <a:extLst>
              <a:ext uri="{FF2B5EF4-FFF2-40B4-BE49-F238E27FC236}">
                <a16:creationId xmlns:a16="http://schemas.microsoft.com/office/drawing/2014/main" id="{D873F9B4-99C6-2C9A-DCFA-DF15A769D254}"/>
              </a:ext>
            </a:extLst>
          </p:cNvPr>
          <p:cNvSpPr txBox="1">
            <a:spLocks/>
          </p:cNvSpPr>
          <p:nvPr/>
        </p:nvSpPr>
        <p:spPr bwMode="gray">
          <a:xfrm>
            <a:off x="9356325" y="5045538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39" name="Textplatzhalter 7">
            <a:extLst>
              <a:ext uri="{FF2B5EF4-FFF2-40B4-BE49-F238E27FC236}">
                <a16:creationId xmlns:a16="http://schemas.microsoft.com/office/drawing/2014/main" id="{653F0A8C-3A58-AF52-266E-FCD177E65532}"/>
              </a:ext>
            </a:extLst>
          </p:cNvPr>
          <p:cNvSpPr txBox="1">
            <a:spLocks/>
          </p:cNvSpPr>
          <p:nvPr/>
        </p:nvSpPr>
        <p:spPr bwMode="gray">
          <a:xfrm>
            <a:off x="9275129" y="3788461"/>
            <a:ext cx="1066998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cxnSp>
        <p:nvCxnSpPr>
          <p:cNvPr id="40" name="Gewinkelte Verbindung 92">
            <a:extLst>
              <a:ext uri="{FF2B5EF4-FFF2-40B4-BE49-F238E27FC236}">
                <a16:creationId xmlns:a16="http://schemas.microsoft.com/office/drawing/2014/main" id="{75E34D88-9B97-EF6E-4BA3-304690B835BA}"/>
              </a:ext>
            </a:extLst>
          </p:cNvPr>
          <p:cNvCxnSpPr>
            <a:cxnSpLocks/>
            <a:stCxn id="37" idx="1"/>
          </p:cNvCxnSpPr>
          <p:nvPr/>
        </p:nvCxnSpPr>
        <p:spPr bwMode="gray">
          <a:xfrm rot="10800000">
            <a:off x="9275131" y="4291125"/>
            <a:ext cx="81195" cy="388636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95">
            <a:extLst>
              <a:ext uri="{FF2B5EF4-FFF2-40B4-BE49-F238E27FC236}">
                <a16:creationId xmlns:a16="http://schemas.microsoft.com/office/drawing/2014/main" id="{93C32104-2FF4-00BB-2F50-39FEE78F418D}"/>
              </a:ext>
            </a:extLst>
          </p:cNvPr>
          <p:cNvCxnSpPr>
            <a:cxnSpLocks/>
            <a:stCxn id="38" idx="1"/>
          </p:cNvCxnSpPr>
          <p:nvPr/>
        </p:nvCxnSpPr>
        <p:spPr bwMode="gray">
          <a:xfrm rot="10800000">
            <a:off x="9275131" y="4291132"/>
            <a:ext cx="81195" cy="1005740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7">
            <a:extLst>
              <a:ext uri="{FF2B5EF4-FFF2-40B4-BE49-F238E27FC236}">
                <a16:creationId xmlns:a16="http://schemas.microsoft.com/office/drawing/2014/main" id="{8D2DFFA2-04C8-8A22-D1E5-16809E64CB04}"/>
              </a:ext>
            </a:extLst>
          </p:cNvPr>
          <p:cNvSpPr txBox="1">
            <a:spLocks/>
          </p:cNvSpPr>
          <p:nvPr/>
        </p:nvSpPr>
        <p:spPr bwMode="gray">
          <a:xfrm>
            <a:off x="10834186" y="4428428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43" name="Textplatzhalter 7">
            <a:extLst>
              <a:ext uri="{FF2B5EF4-FFF2-40B4-BE49-F238E27FC236}">
                <a16:creationId xmlns:a16="http://schemas.microsoft.com/office/drawing/2014/main" id="{FCCAAAAF-5B6F-BC62-4262-BF1BE575B5C8}"/>
              </a:ext>
            </a:extLst>
          </p:cNvPr>
          <p:cNvSpPr txBox="1">
            <a:spLocks/>
          </p:cNvSpPr>
          <p:nvPr/>
        </p:nvSpPr>
        <p:spPr bwMode="gray">
          <a:xfrm>
            <a:off x="10834186" y="5045539"/>
            <a:ext cx="985801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>
                <a:latin typeface="+mn-lt"/>
              </a:rPr>
              <a:t>Text</a:t>
            </a:r>
          </a:p>
        </p:txBody>
      </p:sp>
      <p:sp>
        <p:nvSpPr>
          <p:cNvPr id="45" name="Textplatzhalter 7">
            <a:extLst>
              <a:ext uri="{FF2B5EF4-FFF2-40B4-BE49-F238E27FC236}">
                <a16:creationId xmlns:a16="http://schemas.microsoft.com/office/drawing/2014/main" id="{19DB78AD-874A-7F3D-4837-621D03DF9235}"/>
              </a:ext>
            </a:extLst>
          </p:cNvPr>
          <p:cNvSpPr txBox="1">
            <a:spLocks/>
          </p:cNvSpPr>
          <p:nvPr/>
        </p:nvSpPr>
        <p:spPr bwMode="gray">
          <a:xfrm>
            <a:off x="10752989" y="3788463"/>
            <a:ext cx="1066998" cy="502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 sz="1200" b="1">
                <a:latin typeface="+mj-lt"/>
                <a:ea typeface="Verdana" pitchFamily="34" charset="0"/>
                <a:cs typeface="Verdana" pitchFamily="34" charset="0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b="0" dirty="0">
                <a:latin typeface="+mn-lt"/>
              </a:rPr>
              <a:t>Text</a:t>
            </a:r>
          </a:p>
        </p:txBody>
      </p:sp>
      <p:cxnSp>
        <p:nvCxnSpPr>
          <p:cNvPr id="46" name="Gewinkelte Verbindung 92">
            <a:extLst>
              <a:ext uri="{FF2B5EF4-FFF2-40B4-BE49-F238E27FC236}">
                <a16:creationId xmlns:a16="http://schemas.microsoft.com/office/drawing/2014/main" id="{48381B33-7F4B-3C9A-5772-3D7EBADD14D2}"/>
              </a:ext>
            </a:extLst>
          </p:cNvPr>
          <p:cNvCxnSpPr>
            <a:cxnSpLocks/>
            <a:stCxn id="42" idx="1"/>
          </p:cNvCxnSpPr>
          <p:nvPr/>
        </p:nvCxnSpPr>
        <p:spPr bwMode="gray">
          <a:xfrm rot="10800000">
            <a:off x="10752991" y="4291127"/>
            <a:ext cx="81195" cy="388636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winkelte Verbindung 95">
            <a:extLst>
              <a:ext uri="{FF2B5EF4-FFF2-40B4-BE49-F238E27FC236}">
                <a16:creationId xmlns:a16="http://schemas.microsoft.com/office/drawing/2014/main" id="{320A30BB-3083-F328-4E40-ED3B1D74E2B4}"/>
              </a:ext>
            </a:extLst>
          </p:cNvPr>
          <p:cNvCxnSpPr>
            <a:cxnSpLocks/>
            <a:stCxn id="43" idx="1"/>
          </p:cNvCxnSpPr>
          <p:nvPr/>
        </p:nvCxnSpPr>
        <p:spPr bwMode="gray">
          <a:xfrm rot="10800000">
            <a:off x="10752991" y="4291136"/>
            <a:ext cx="81195" cy="1005741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winkelte Verbindung 76">
            <a:extLst>
              <a:ext uri="{FF2B5EF4-FFF2-40B4-BE49-F238E27FC236}">
                <a16:creationId xmlns:a16="http://schemas.microsoft.com/office/drawing/2014/main" id="{59A46B2B-B4B4-5597-5357-EF445CF4AE8F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 bwMode="gray">
          <a:xfrm rot="16200000" flipH="1">
            <a:off x="1870126" y="3239243"/>
            <a:ext cx="359461" cy="738974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7">
            <a:extLst>
              <a:ext uri="{FF2B5EF4-FFF2-40B4-BE49-F238E27FC236}">
                <a16:creationId xmlns:a16="http://schemas.microsoft.com/office/drawing/2014/main" id="{F02AE342-880B-F6BF-84AF-ABA727183C65}"/>
              </a:ext>
            </a:extLst>
          </p:cNvPr>
          <p:cNvSpPr txBox="1">
            <a:spLocks/>
          </p:cNvSpPr>
          <p:nvPr/>
        </p:nvSpPr>
        <p:spPr bwMode="gray">
          <a:xfrm>
            <a:off x="3363733" y="2828454"/>
            <a:ext cx="2544763" cy="60054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>
                <a:solidFill>
                  <a:schemeClr val="tx1"/>
                </a:solidFill>
                <a:latin typeface="+mn-lt"/>
              </a:rPr>
              <a:t>Name</a:t>
            </a:r>
          </a:p>
        </p:txBody>
      </p:sp>
      <p:cxnSp>
        <p:nvCxnSpPr>
          <p:cNvPr id="50" name="Gewinkelte Verbindung 76">
            <a:extLst>
              <a:ext uri="{FF2B5EF4-FFF2-40B4-BE49-F238E27FC236}">
                <a16:creationId xmlns:a16="http://schemas.microsoft.com/office/drawing/2014/main" id="{F45FD2B9-FA1A-27ED-0614-2B2C2D7E7F96}"/>
              </a:ext>
            </a:extLst>
          </p:cNvPr>
          <p:cNvCxnSpPr>
            <a:cxnSpLocks/>
            <a:stCxn id="49" idx="2"/>
            <a:endCxn id="19" idx="0"/>
          </p:cNvCxnSpPr>
          <p:nvPr/>
        </p:nvCxnSpPr>
        <p:spPr bwMode="gray">
          <a:xfrm rot="5400000">
            <a:off x="4086928" y="3239273"/>
            <a:ext cx="359461" cy="738915"/>
          </a:xfrm>
          <a:prstGeom prst="bentConnector3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winkelte Verbindung 76">
            <a:extLst>
              <a:ext uri="{FF2B5EF4-FFF2-40B4-BE49-F238E27FC236}">
                <a16:creationId xmlns:a16="http://schemas.microsoft.com/office/drawing/2014/main" id="{D8C6D306-6635-D60B-FA3E-3ADE5E46179D}"/>
              </a:ext>
            </a:extLst>
          </p:cNvPr>
          <p:cNvCxnSpPr>
            <a:cxnSpLocks/>
            <a:stCxn id="49" idx="2"/>
            <a:endCxn id="24" idx="0"/>
          </p:cNvCxnSpPr>
          <p:nvPr/>
        </p:nvCxnSpPr>
        <p:spPr bwMode="gray">
          <a:xfrm rot="16200000" flipH="1">
            <a:off x="4825856" y="3239259"/>
            <a:ext cx="359461" cy="738942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platzhalter 7">
            <a:extLst>
              <a:ext uri="{FF2B5EF4-FFF2-40B4-BE49-F238E27FC236}">
                <a16:creationId xmlns:a16="http://schemas.microsoft.com/office/drawing/2014/main" id="{8420EBD3-A29E-E2A9-16A2-3B6998F61D0C}"/>
              </a:ext>
            </a:extLst>
          </p:cNvPr>
          <p:cNvSpPr txBox="1">
            <a:spLocks/>
          </p:cNvSpPr>
          <p:nvPr/>
        </p:nvSpPr>
        <p:spPr bwMode="gray">
          <a:xfrm>
            <a:off x="6319479" y="2828454"/>
            <a:ext cx="2544763" cy="60054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>
                <a:solidFill>
                  <a:schemeClr val="tx1"/>
                </a:solidFill>
                <a:latin typeface="+mn-lt"/>
              </a:rPr>
              <a:t>Name</a:t>
            </a:r>
          </a:p>
        </p:txBody>
      </p:sp>
      <p:cxnSp>
        <p:nvCxnSpPr>
          <p:cNvPr id="53" name="Gewinkelte Verbindung 76">
            <a:extLst>
              <a:ext uri="{FF2B5EF4-FFF2-40B4-BE49-F238E27FC236}">
                <a16:creationId xmlns:a16="http://schemas.microsoft.com/office/drawing/2014/main" id="{CC02AD84-948B-8019-6313-CC91E1C38926}"/>
              </a:ext>
            </a:extLst>
          </p:cNvPr>
          <p:cNvCxnSpPr>
            <a:cxnSpLocks/>
            <a:stCxn id="52" idx="2"/>
            <a:endCxn id="29" idx="0"/>
          </p:cNvCxnSpPr>
          <p:nvPr/>
        </p:nvCxnSpPr>
        <p:spPr bwMode="gray">
          <a:xfrm rot="5400000">
            <a:off x="7042658" y="3239257"/>
            <a:ext cx="359461" cy="738947"/>
          </a:xfrm>
          <a:prstGeom prst="bentConnector3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winkelte Verbindung 76">
            <a:extLst>
              <a:ext uri="{FF2B5EF4-FFF2-40B4-BE49-F238E27FC236}">
                <a16:creationId xmlns:a16="http://schemas.microsoft.com/office/drawing/2014/main" id="{32012CC9-0B91-4898-2DE6-DED2D5168B7C}"/>
              </a:ext>
            </a:extLst>
          </p:cNvPr>
          <p:cNvCxnSpPr>
            <a:cxnSpLocks/>
            <a:stCxn id="52" idx="2"/>
            <a:endCxn id="34" idx="0"/>
          </p:cNvCxnSpPr>
          <p:nvPr/>
        </p:nvCxnSpPr>
        <p:spPr bwMode="gray">
          <a:xfrm rot="16200000" flipH="1">
            <a:off x="7781586" y="3239275"/>
            <a:ext cx="359461" cy="738910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platzhalter 7">
            <a:extLst>
              <a:ext uri="{FF2B5EF4-FFF2-40B4-BE49-F238E27FC236}">
                <a16:creationId xmlns:a16="http://schemas.microsoft.com/office/drawing/2014/main" id="{DFCF2B2D-C721-FC4F-B68C-7172EBC08EB1}"/>
              </a:ext>
            </a:extLst>
          </p:cNvPr>
          <p:cNvSpPr txBox="1">
            <a:spLocks/>
          </p:cNvSpPr>
          <p:nvPr/>
        </p:nvSpPr>
        <p:spPr bwMode="gray">
          <a:xfrm>
            <a:off x="9275224" y="2828454"/>
            <a:ext cx="2544763" cy="60054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>
                <a:solidFill>
                  <a:schemeClr val="tx1"/>
                </a:solidFill>
                <a:latin typeface="+mn-lt"/>
              </a:rPr>
              <a:t>Name</a:t>
            </a:r>
          </a:p>
        </p:txBody>
      </p:sp>
      <p:cxnSp>
        <p:nvCxnSpPr>
          <p:cNvPr id="56" name="Gewinkelte Verbindung 76">
            <a:extLst>
              <a:ext uri="{FF2B5EF4-FFF2-40B4-BE49-F238E27FC236}">
                <a16:creationId xmlns:a16="http://schemas.microsoft.com/office/drawing/2014/main" id="{C942557C-C672-1144-BBF7-8DC3B5F2AA3D}"/>
              </a:ext>
            </a:extLst>
          </p:cNvPr>
          <p:cNvCxnSpPr>
            <a:cxnSpLocks/>
            <a:stCxn id="55" idx="2"/>
            <a:endCxn id="39" idx="0"/>
          </p:cNvCxnSpPr>
          <p:nvPr/>
        </p:nvCxnSpPr>
        <p:spPr bwMode="gray">
          <a:xfrm rot="5400000">
            <a:off x="9998387" y="3239241"/>
            <a:ext cx="359461" cy="738978"/>
          </a:xfrm>
          <a:prstGeom prst="bentConnector3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winkelte Verbindung 76">
            <a:extLst>
              <a:ext uri="{FF2B5EF4-FFF2-40B4-BE49-F238E27FC236}">
                <a16:creationId xmlns:a16="http://schemas.microsoft.com/office/drawing/2014/main" id="{E1E4D378-32E7-1375-A13C-98BCB86B9689}"/>
              </a:ext>
            </a:extLst>
          </p:cNvPr>
          <p:cNvCxnSpPr>
            <a:cxnSpLocks/>
            <a:stCxn id="55" idx="2"/>
            <a:endCxn id="45" idx="0"/>
          </p:cNvCxnSpPr>
          <p:nvPr/>
        </p:nvCxnSpPr>
        <p:spPr bwMode="gray">
          <a:xfrm rot="16200000" flipH="1">
            <a:off x="10737316" y="3239290"/>
            <a:ext cx="359463" cy="738882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winkelte Verbindung 11">
            <a:extLst>
              <a:ext uri="{FF2B5EF4-FFF2-40B4-BE49-F238E27FC236}">
                <a16:creationId xmlns:a16="http://schemas.microsoft.com/office/drawing/2014/main" id="{5AF69DE0-1094-6087-AACC-CC24FB9381CE}"/>
              </a:ext>
            </a:extLst>
          </p:cNvPr>
          <p:cNvCxnSpPr>
            <a:cxnSpLocks/>
            <a:stCxn id="62" idx="2"/>
            <a:endCxn id="2" idx="0"/>
          </p:cNvCxnSpPr>
          <p:nvPr/>
        </p:nvCxnSpPr>
        <p:spPr bwMode="gray">
          <a:xfrm rot="5400000">
            <a:off x="3634775" y="349240"/>
            <a:ext cx="524809" cy="4433619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13">
            <a:extLst>
              <a:ext uri="{FF2B5EF4-FFF2-40B4-BE49-F238E27FC236}">
                <a16:creationId xmlns:a16="http://schemas.microsoft.com/office/drawing/2014/main" id="{9DF4278C-9860-B63A-B4C1-C7B48EDAD53F}"/>
              </a:ext>
            </a:extLst>
          </p:cNvPr>
          <p:cNvCxnSpPr>
            <a:cxnSpLocks/>
            <a:stCxn id="62" idx="2"/>
            <a:endCxn id="49" idx="0"/>
          </p:cNvCxnSpPr>
          <p:nvPr/>
        </p:nvCxnSpPr>
        <p:spPr bwMode="gray">
          <a:xfrm rot="5400000">
            <a:off x="5112648" y="1827113"/>
            <a:ext cx="524809" cy="1477873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winkelte Verbindung 15">
            <a:extLst>
              <a:ext uri="{FF2B5EF4-FFF2-40B4-BE49-F238E27FC236}">
                <a16:creationId xmlns:a16="http://schemas.microsoft.com/office/drawing/2014/main" id="{1659EAC8-962E-B4E8-A019-B17CF42388E1}"/>
              </a:ext>
            </a:extLst>
          </p:cNvPr>
          <p:cNvCxnSpPr>
            <a:cxnSpLocks/>
            <a:stCxn id="62" idx="2"/>
            <a:endCxn id="52" idx="0"/>
          </p:cNvCxnSpPr>
          <p:nvPr/>
        </p:nvCxnSpPr>
        <p:spPr bwMode="gray">
          <a:xfrm rot="16200000" flipH="1">
            <a:off x="6590520" y="1827112"/>
            <a:ext cx="524809" cy="1477873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winkelte Verbindung 16">
            <a:extLst>
              <a:ext uri="{FF2B5EF4-FFF2-40B4-BE49-F238E27FC236}">
                <a16:creationId xmlns:a16="http://schemas.microsoft.com/office/drawing/2014/main" id="{FCF20E13-28DC-2C58-96B2-AA95B986DD75}"/>
              </a:ext>
            </a:extLst>
          </p:cNvPr>
          <p:cNvCxnSpPr>
            <a:cxnSpLocks/>
            <a:stCxn id="62" idx="2"/>
            <a:endCxn id="55" idx="0"/>
          </p:cNvCxnSpPr>
          <p:nvPr/>
        </p:nvCxnSpPr>
        <p:spPr bwMode="gray">
          <a:xfrm rot="16200000" flipH="1">
            <a:off x="8068393" y="349240"/>
            <a:ext cx="524809" cy="4433618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platzhalter 7">
            <a:extLst>
              <a:ext uri="{FF2B5EF4-FFF2-40B4-BE49-F238E27FC236}">
                <a16:creationId xmlns:a16="http://schemas.microsoft.com/office/drawing/2014/main" id="{D31BCCDA-1CEF-4D7A-C7D4-0070B29ACCA2}"/>
              </a:ext>
            </a:extLst>
          </p:cNvPr>
          <p:cNvSpPr txBox="1">
            <a:spLocks/>
          </p:cNvSpPr>
          <p:nvPr/>
        </p:nvSpPr>
        <p:spPr bwMode="gray">
          <a:xfrm>
            <a:off x="4774496" y="1557338"/>
            <a:ext cx="2678983" cy="746307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lIns="216000" tIns="72000" rIns="216000" bIns="72000" anchor="ctr">
            <a:noAutofit/>
          </a:bodyPr>
          <a:lstStyle>
            <a:defPPr>
              <a:defRPr lang="en-US"/>
            </a:defPPr>
            <a:lvl1pPr marR="0" lvl="0" indent="0" defTabSz="97899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i="0" u="none" strike="noStrike" cap="all" spc="0" normalizeH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defRPr>
            </a:lvl1pPr>
            <a:lvl2pPr marL="0" lvl="1" indent="0" algn="ctr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>
                <a:latin typeface="+mn-lt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2836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4509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</p:spPr>
        <p:txBody>
          <a:bodyPr vert="horz"/>
          <a:lstStyle/>
          <a:p>
            <a:r>
              <a:rPr lang="en-US" dirty="0"/>
              <a:t>Organigram, clustered II</a:t>
            </a:r>
          </a:p>
        </p:txBody>
      </p:sp>
      <p:cxnSp>
        <p:nvCxnSpPr>
          <p:cNvPr id="2" name="Gewinkelte Verbindung 21">
            <a:extLst>
              <a:ext uri="{FF2B5EF4-FFF2-40B4-BE49-F238E27FC236}">
                <a16:creationId xmlns:a16="http://schemas.microsoft.com/office/drawing/2014/main" id="{4B5D65EB-17E3-51D6-C8C8-08F9A3AE7EDD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 bwMode="gray">
          <a:xfrm rot="5400000">
            <a:off x="3787483" y="485359"/>
            <a:ext cx="515954" cy="4137055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winkelte Verbindung 22">
            <a:extLst>
              <a:ext uri="{FF2B5EF4-FFF2-40B4-BE49-F238E27FC236}">
                <a16:creationId xmlns:a16="http://schemas.microsoft.com/office/drawing/2014/main" id="{C00BA0E4-99AE-6F11-AF47-B21C540D2639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 bwMode="gray">
          <a:xfrm flipH="1">
            <a:off x="6113986" y="2295909"/>
            <a:ext cx="1" cy="515954"/>
          </a:xfrm>
          <a:prstGeom prst="straightConnector1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winkelte Verbindung 23">
            <a:extLst>
              <a:ext uri="{FF2B5EF4-FFF2-40B4-BE49-F238E27FC236}">
                <a16:creationId xmlns:a16="http://schemas.microsoft.com/office/drawing/2014/main" id="{DB083E0A-04A2-58D2-FEFE-0AD4E2251DEB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 bwMode="gray">
          <a:xfrm rot="16200000" flipH="1">
            <a:off x="7924537" y="485359"/>
            <a:ext cx="515954" cy="4137054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CEBC69-1F52-3E57-3B63-691CFD818976}"/>
              </a:ext>
            </a:extLst>
          </p:cNvPr>
          <p:cNvSpPr txBox="1">
            <a:spLocks/>
          </p:cNvSpPr>
          <p:nvPr/>
        </p:nvSpPr>
        <p:spPr bwMode="gray">
          <a:xfrm>
            <a:off x="4545042" y="1550709"/>
            <a:ext cx="3137890" cy="7452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defPPr>
              <a:defRPr lang="en-US"/>
            </a:defPPr>
            <a:lvl1pPr indent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300">
                <a:ea typeface="Verdana" pitchFamily="34" charset="0"/>
                <a:cs typeface="Verdana" pitchFamily="34" charset="0"/>
              </a:defRPr>
            </a:lvl1pPr>
            <a:lvl2pPr marL="0" lvl="1" indent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defRPr>
                <a:solidFill>
                  <a:schemeClr val="tx2"/>
                </a:solidFill>
                <a:latin typeface="+mj-lt"/>
              </a:defRPr>
            </a:lvl2pPr>
            <a:lvl3pPr marL="361950" indent="-18415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3pPr>
            <a:lvl4pPr marL="5397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4pPr>
            <a:lvl5pPr marL="717550" indent="-17780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chemeClr val="bg1"/>
                </a:solidFill>
                <a:latin typeface="+mn-lt"/>
              </a:rPr>
              <a:t>N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ame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 Surname</a:t>
            </a:r>
            <a:b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Position</a:t>
            </a:r>
          </a:p>
        </p:txBody>
      </p:sp>
      <p:pic>
        <p:nvPicPr>
          <p:cNvPr id="33" name="Grafik 51">
            <a:extLst>
              <a:ext uri="{FF2B5EF4-FFF2-40B4-BE49-F238E27FC236}">
                <a16:creationId xmlns:a16="http://schemas.microsoft.com/office/drawing/2014/main" id="{95566F89-5B05-9656-D793-DF4DFB441E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1465" y="1647576"/>
            <a:ext cx="551467" cy="551467"/>
          </a:xfrm>
          <a:prstGeom prst="rect">
            <a:avLst/>
          </a:prstGeom>
        </p:spPr>
      </p:pic>
      <p:cxnSp>
        <p:nvCxnSpPr>
          <p:cNvPr id="20" name="Gewinkelte Verbindung 32">
            <a:extLst>
              <a:ext uri="{FF2B5EF4-FFF2-40B4-BE49-F238E27FC236}">
                <a16:creationId xmlns:a16="http://schemas.microsoft.com/office/drawing/2014/main" id="{F8B2011F-5A9C-21F1-BB5F-FC82E9902C28}"/>
              </a:ext>
            </a:extLst>
          </p:cNvPr>
          <p:cNvCxnSpPr>
            <a:cxnSpLocks/>
            <a:stCxn id="22" idx="1"/>
            <a:endCxn id="19" idx="2"/>
          </p:cNvCxnSpPr>
          <p:nvPr/>
        </p:nvCxnSpPr>
        <p:spPr bwMode="gray">
          <a:xfrm rot="10800000">
            <a:off x="4721500" y="3429000"/>
            <a:ext cx="176459" cy="523230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33">
            <a:extLst>
              <a:ext uri="{FF2B5EF4-FFF2-40B4-BE49-F238E27FC236}">
                <a16:creationId xmlns:a16="http://schemas.microsoft.com/office/drawing/2014/main" id="{0616CF17-F220-004A-1D44-4596340238DD}"/>
              </a:ext>
            </a:extLst>
          </p:cNvPr>
          <p:cNvCxnSpPr>
            <a:cxnSpLocks/>
            <a:stCxn id="23" idx="1"/>
            <a:endCxn id="19" idx="2"/>
          </p:cNvCxnSpPr>
          <p:nvPr/>
        </p:nvCxnSpPr>
        <p:spPr bwMode="gray">
          <a:xfrm rot="10800000">
            <a:off x="4721499" y="3429000"/>
            <a:ext cx="176458" cy="1421814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86161F24-42F6-13DB-A719-95EAC7708950}"/>
              </a:ext>
            </a:extLst>
          </p:cNvPr>
          <p:cNvSpPr txBox="1">
            <a:spLocks/>
          </p:cNvSpPr>
          <p:nvPr/>
        </p:nvSpPr>
        <p:spPr bwMode="gray">
          <a:xfrm>
            <a:off x="4897958" y="3643661"/>
            <a:ext cx="2784974" cy="617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 Surname</a:t>
            </a:r>
            <a:br>
              <a:rPr lang="en-US" sz="14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US" sz="1400" dirty="0">
                <a:ea typeface="+mn-ea"/>
                <a:cs typeface="+mn-cs"/>
              </a:rPr>
              <a:t>Position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0A6E9CD8-63AF-F053-53D0-2CE63EB7F872}"/>
              </a:ext>
            </a:extLst>
          </p:cNvPr>
          <p:cNvSpPr txBox="1">
            <a:spLocks/>
          </p:cNvSpPr>
          <p:nvPr/>
        </p:nvSpPr>
        <p:spPr bwMode="gray">
          <a:xfrm>
            <a:off x="4897957" y="4542245"/>
            <a:ext cx="2784975" cy="617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 Surname</a:t>
            </a:r>
            <a:br>
              <a:rPr lang="en-US" sz="14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US" sz="1400" dirty="0">
                <a:ea typeface="+mn-ea"/>
                <a:cs typeface="+mn-cs"/>
              </a:rPr>
              <a:t>Position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EB59F04C-EE90-5DF5-DD5B-FD6668A318D0}"/>
              </a:ext>
            </a:extLst>
          </p:cNvPr>
          <p:cNvSpPr txBox="1">
            <a:spLocks/>
          </p:cNvSpPr>
          <p:nvPr/>
        </p:nvSpPr>
        <p:spPr bwMode="gray">
          <a:xfrm>
            <a:off x="4897957" y="5440763"/>
            <a:ext cx="2784975" cy="617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 Surname</a:t>
            </a:r>
            <a:br>
              <a:rPr lang="en-US" sz="14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US" sz="1400" dirty="0">
                <a:ea typeface="+mn-ea"/>
                <a:cs typeface="+mn-cs"/>
              </a:rPr>
              <a:t>Position</a:t>
            </a:r>
          </a:p>
        </p:txBody>
      </p:sp>
      <p:cxnSp>
        <p:nvCxnSpPr>
          <p:cNvPr id="25" name="Gewinkelte Verbindung 33">
            <a:extLst>
              <a:ext uri="{FF2B5EF4-FFF2-40B4-BE49-F238E27FC236}">
                <a16:creationId xmlns:a16="http://schemas.microsoft.com/office/drawing/2014/main" id="{2AE5085B-50EC-4DE0-6CD6-804B9337CDBA}"/>
              </a:ext>
            </a:extLst>
          </p:cNvPr>
          <p:cNvCxnSpPr>
            <a:cxnSpLocks/>
            <a:stCxn id="24" idx="1"/>
          </p:cNvCxnSpPr>
          <p:nvPr/>
        </p:nvCxnSpPr>
        <p:spPr bwMode="gray">
          <a:xfrm rot="10800000">
            <a:off x="4721499" y="3396166"/>
            <a:ext cx="176459" cy="2353167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fik 55">
            <a:extLst>
              <a:ext uri="{FF2B5EF4-FFF2-40B4-BE49-F238E27FC236}">
                <a16:creationId xmlns:a16="http://schemas.microsoft.com/office/drawing/2014/main" id="{9A7B716E-747F-39E3-5D85-D0DA1F798A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1464" y="3676562"/>
            <a:ext cx="551467" cy="551467"/>
          </a:xfrm>
          <a:prstGeom prst="rect">
            <a:avLst/>
          </a:prstGeom>
        </p:spPr>
      </p:pic>
      <p:pic>
        <p:nvPicPr>
          <p:cNvPr id="40" name="Grafik 58">
            <a:extLst>
              <a:ext uri="{FF2B5EF4-FFF2-40B4-BE49-F238E27FC236}">
                <a16:creationId xmlns:a16="http://schemas.microsoft.com/office/drawing/2014/main" id="{23966B34-CC6C-8388-9C2C-EE96A3BE58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1464" y="4575080"/>
            <a:ext cx="551467" cy="551467"/>
          </a:xfrm>
          <a:prstGeom prst="rect">
            <a:avLst/>
          </a:prstGeom>
        </p:spPr>
      </p:pic>
      <p:pic>
        <p:nvPicPr>
          <p:cNvPr id="43" name="Grafik 61">
            <a:extLst>
              <a:ext uri="{FF2B5EF4-FFF2-40B4-BE49-F238E27FC236}">
                <a16:creationId xmlns:a16="http://schemas.microsoft.com/office/drawing/2014/main" id="{D4B93427-827C-846E-1E54-CF5349E4D0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1464" y="5473598"/>
            <a:ext cx="551467" cy="551467"/>
          </a:xfrm>
          <a:prstGeom prst="rect">
            <a:avLst/>
          </a:prstGeom>
        </p:spPr>
      </p:pic>
      <p:cxnSp>
        <p:nvCxnSpPr>
          <p:cNvPr id="13" name="Gewinkelte Verbindung 29">
            <a:extLst>
              <a:ext uri="{FF2B5EF4-FFF2-40B4-BE49-F238E27FC236}">
                <a16:creationId xmlns:a16="http://schemas.microsoft.com/office/drawing/2014/main" id="{6967E725-BADD-9422-B987-C9D7ED94E89C}"/>
              </a:ext>
            </a:extLst>
          </p:cNvPr>
          <p:cNvCxnSpPr>
            <a:cxnSpLocks/>
            <a:stCxn id="15" idx="1"/>
            <a:endCxn id="12" idx="2"/>
          </p:cNvCxnSpPr>
          <p:nvPr/>
        </p:nvCxnSpPr>
        <p:spPr bwMode="gray">
          <a:xfrm rot="10800000">
            <a:off x="594070" y="3429000"/>
            <a:ext cx="166832" cy="523296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 Verbindung 30">
            <a:extLst>
              <a:ext uri="{FF2B5EF4-FFF2-40B4-BE49-F238E27FC236}">
                <a16:creationId xmlns:a16="http://schemas.microsoft.com/office/drawing/2014/main" id="{01D12321-0694-59A4-BA1E-B84455281871}"/>
              </a:ext>
            </a:extLst>
          </p:cNvPr>
          <p:cNvCxnSpPr>
            <a:cxnSpLocks/>
            <a:stCxn id="16" idx="1"/>
            <a:endCxn id="12" idx="2"/>
          </p:cNvCxnSpPr>
          <p:nvPr/>
        </p:nvCxnSpPr>
        <p:spPr bwMode="gray">
          <a:xfrm rot="10800000">
            <a:off x="594070" y="3429000"/>
            <a:ext cx="166832" cy="1421814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DF25949D-8128-CD22-6256-3024A510F2A1}"/>
              </a:ext>
            </a:extLst>
          </p:cNvPr>
          <p:cNvSpPr txBox="1">
            <a:spLocks/>
          </p:cNvSpPr>
          <p:nvPr/>
        </p:nvSpPr>
        <p:spPr bwMode="gray">
          <a:xfrm>
            <a:off x="760902" y="3643727"/>
            <a:ext cx="2784975" cy="617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 Surname</a:t>
            </a:r>
            <a:br>
              <a:rPr lang="en-US" sz="14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US" sz="1400" dirty="0">
                <a:ea typeface="+mn-ea"/>
                <a:cs typeface="+mn-cs"/>
              </a:rPr>
              <a:t>Position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F70B2E6-A9C7-0084-1D25-A27216396262}"/>
              </a:ext>
            </a:extLst>
          </p:cNvPr>
          <p:cNvSpPr txBox="1">
            <a:spLocks/>
          </p:cNvSpPr>
          <p:nvPr/>
        </p:nvSpPr>
        <p:spPr bwMode="gray">
          <a:xfrm>
            <a:off x="760902" y="4542245"/>
            <a:ext cx="2784975" cy="617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 Surname</a:t>
            </a:r>
            <a:br>
              <a:rPr lang="en-US" sz="14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US" sz="1400" dirty="0">
                <a:ea typeface="+mn-ea"/>
                <a:cs typeface="+mn-cs"/>
              </a:rPr>
              <a:t>Position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5F35C1A-5F9F-9E3B-640A-D2CB0CD36C66}"/>
              </a:ext>
            </a:extLst>
          </p:cNvPr>
          <p:cNvSpPr txBox="1">
            <a:spLocks/>
          </p:cNvSpPr>
          <p:nvPr/>
        </p:nvSpPr>
        <p:spPr bwMode="gray">
          <a:xfrm>
            <a:off x="760902" y="5440763"/>
            <a:ext cx="2784975" cy="617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 Surname</a:t>
            </a:r>
            <a:br>
              <a:rPr lang="en-US" sz="14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US" sz="1400" dirty="0">
                <a:ea typeface="+mn-ea"/>
                <a:cs typeface="+mn-cs"/>
              </a:rPr>
              <a:t>Position</a:t>
            </a:r>
          </a:p>
        </p:txBody>
      </p:sp>
      <p:cxnSp>
        <p:nvCxnSpPr>
          <p:cNvPr id="18" name="Gewinkelte Verbindung 30">
            <a:extLst>
              <a:ext uri="{FF2B5EF4-FFF2-40B4-BE49-F238E27FC236}">
                <a16:creationId xmlns:a16="http://schemas.microsoft.com/office/drawing/2014/main" id="{1AA54395-627C-EFBC-CB63-AC879262BD8F}"/>
              </a:ext>
            </a:extLst>
          </p:cNvPr>
          <p:cNvCxnSpPr>
            <a:cxnSpLocks/>
            <a:stCxn id="17" idx="1"/>
            <a:endCxn id="12" idx="2"/>
          </p:cNvCxnSpPr>
          <p:nvPr/>
        </p:nvCxnSpPr>
        <p:spPr bwMode="gray">
          <a:xfrm rot="10800000">
            <a:off x="594070" y="3429000"/>
            <a:ext cx="166832" cy="2320332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56">
            <a:extLst>
              <a:ext uri="{FF2B5EF4-FFF2-40B4-BE49-F238E27FC236}">
                <a16:creationId xmlns:a16="http://schemas.microsoft.com/office/drawing/2014/main" id="{C256F461-411A-D76B-F749-F4F4C92896E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90329" y="3676562"/>
            <a:ext cx="551467" cy="551467"/>
          </a:xfrm>
          <a:prstGeom prst="rect">
            <a:avLst/>
          </a:prstGeom>
        </p:spPr>
      </p:pic>
      <p:pic>
        <p:nvPicPr>
          <p:cNvPr id="41" name="Grafik 59">
            <a:extLst>
              <a:ext uri="{FF2B5EF4-FFF2-40B4-BE49-F238E27FC236}">
                <a16:creationId xmlns:a16="http://schemas.microsoft.com/office/drawing/2014/main" id="{4E2FA6F3-AE50-CA1D-63E2-DDC5E12651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90329" y="4575080"/>
            <a:ext cx="551467" cy="551467"/>
          </a:xfrm>
          <a:prstGeom prst="rect">
            <a:avLst/>
          </a:prstGeom>
        </p:spPr>
      </p:pic>
      <p:pic>
        <p:nvPicPr>
          <p:cNvPr id="45" name="Grafik 62">
            <a:extLst>
              <a:ext uri="{FF2B5EF4-FFF2-40B4-BE49-F238E27FC236}">
                <a16:creationId xmlns:a16="http://schemas.microsoft.com/office/drawing/2014/main" id="{E772F064-800D-B631-F4C7-09E2DFDBF9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90329" y="5473598"/>
            <a:ext cx="551467" cy="551467"/>
          </a:xfrm>
          <a:prstGeom prst="rect">
            <a:avLst/>
          </a:prstGeom>
        </p:spPr>
      </p:pic>
      <p:cxnSp>
        <p:nvCxnSpPr>
          <p:cNvPr id="27" name="Gewinkelte Verbindung 35">
            <a:extLst>
              <a:ext uri="{FF2B5EF4-FFF2-40B4-BE49-F238E27FC236}">
                <a16:creationId xmlns:a16="http://schemas.microsoft.com/office/drawing/2014/main" id="{F810C218-15D0-F73D-8EE4-D01862E758F1}"/>
              </a:ext>
            </a:extLst>
          </p:cNvPr>
          <p:cNvCxnSpPr>
            <a:cxnSpLocks/>
            <a:stCxn id="26" idx="2"/>
            <a:endCxn id="30" idx="1"/>
          </p:cNvCxnSpPr>
          <p:nvPr/>
        </p:nvCxnSpPr>
        <p:spPr bwMode="gray">
          <a:xfrm rot="16200000" flipH="1">
            <a:off x="8240688" y="4056490"/>
            <a:ext cx="1421814" cy="166833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36">
            <a:extLst>
              <a:ext uri="{FF2B5EF4-FFF2-40B4-BE49-F238E27FC236}">
                <a16:creationId xmlns:a16="http://schemas.microsoft.com/office/drawing/2014/main" id="{FBF03D9D-0511-2ECC-9A30-2C8DA92970A9}"/>
              </a:ext>
            </a:extLst>
          </p:cNvPr>
          <p:cNvCxnSpPr>
            <a:cxnSpLocks/>
            <a:stCxn id="26" idx="2"/>
            <a:endCxn id="31" idx="1"/>
          </p:cNvCxnSpPr>
          <p:nvPr/>
        </p:nvCxnSpPr>
        <p:spPr bwMode="gray">
          <a:xfrm rot="16200000" flipH="1">
            <a:off x="7791429" y="4505749"/>
            <a:ext cx="2320332" cy="166833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7">
            <a:extLst>
              <a:ext uri="{FF2B5EF4-FFF2-40B4-BE49-F238E27FC236}">
                <a16:creationId xmlns:a16="http://schemas.microsoft.com/office/drawing/2014/main" id="{B529DA5E-1221-BA77-4EB9-B4D979353CEA}"/>
              </a:ext>
            </a:extLst>
          </p:cNvPr>
          <p:cNvSpPr txBox="1">
            <a:spLocks/>
          </p:cNvSpPr>
          <p:nvPr/>
        </p:nvSpPr>
        <p:spPr bwMode="gray">
          <a:xfrm>
            <a:off x="9035012" y="3643727"/>
            <a:ext cx="2784975" cy="617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 Surname</a:t>
            </a:r>
            <a:br>
              <a:rPr lang="en-US" sz="14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US" sz="1400" dirty="0">
                <a:ea typeface="+mn-ea"/>
                <a:cs typeface="+mn-cs"/>
              </a:rPr>
              <a:t>Position</a:t>
            </a:r>
          </a:p>
        </p:txBody>
      </p:sp>
      <p:sp>
        <p:nvSpPr>
          <p:cNvPr id="30" name="Textplatzhalter 7">
            <a:extLst>
              <a:ext uri="{FF2B5EF4-FFF2-40B4-BE49-F238E27FC236}">
                <a16:creationId xmlns:a16="http://schemas.microsoft.com/office/drawing/2014/main" id="{5CF64125-26F6-BF51-4856-BC9762CC9D74}"/>
              </a:ext>
            </a:extLst>
          </p:cNvPr>
          <p:cNvSpPr txBox="1">
            <a:spLocks/>
          </p:cNvSpPr>
          <p:nvPr/>
        </p:nvSpPr>
        <p:spPr bwMode="gray">
          <a:xfrm>
            <a:off x="9035012" y="4542245"/>
            <a:ext cx="2784975" cy="617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 Surname</a:t>
            </a:r>
            <a:br>
              <a:rPr lang="en-US" sz="14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US" sz="1400" dirty="0">
                <a:ea typeface="+mn-ea"/>
                <a:cs typeface="+mn-cs"/>
              </a:rPr>
              <a:t>Position</a:t>
            </a:r>
          </a:p>
        </p:txBody>
      </p:sp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9F2F24D2-BD8A-CF4C-59AB-6ED04608D89D}"/>
              </a:ext>
            </a:extLst>
          </p:cNvPr>
          <p:cNvSpPr txBox="1">
            <a:spLocks/>
          </p:cNvSpPr>
          <p:nvPr/>
        </p:nvSpPr>
        <p:spPr bwMode="gray">
          <a:xfrm>
            <a:off x="9035012" y="5440763"/>
            <a:ext cx="2784975" cy="617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 Surname</a:t>
            </a:r>
            <a:br>
              <a:rPr lang="en-US" sz="14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US" sz="1400" dirty="0">
                <a:ea typeface="+mn-ea"/>
                <a:cs typeface="+mn-cs"/>
              </a:rPr>
              <a:t>Position</a:t>
            </a:r>
          </a:p>
        </p:txBody>
      </p:sp>
      <p:cxnSp>
        <p:nvCxnSpPr>
          <p:cNvPr id="32" name="Gewinkelte Verbindung 35">
            <a:extLst>
              <a:ext uri="{FF2B5EF4-FFF2-40B4-BE49-F238E27FC236}">
                <a16:creationId xmlns:a16="http://schemas.microsoft.com/office/drawing/2014/main" id="{D6FE0372-B96C-54AB-CE51-AA544195CBBD}"/>
              </a:ext>
            </a:extLst>
          </p:cNvPr>
          <p:cNvCxnSpPr>
            <a:cxnSpLocks/>
            <a:stCxn id="26" idx="2"/>
            <a:endCxn id="29" idx="1"/>
          </p:cNvCxnSpPr>
          <p:nvPr/>
        </p:nvCxnSpPr>
        <p:spPr bwMode="gray">
          <a:xfrm rot="16200000" flipH="1">
            <a:off x="8689947" y="3607231"/>
            <a:ext cx="523296" cy="166833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57">
            <a:extLst>
              <a:ext uri="{FF2B5EF4-FFF2-40B4-BE49-F238E27FC236}">
                <a16:creationId xmlns:a16="http://schemas.microsoft.com/office/drawing/2014/main" id="{5383E170-F8D2-7BAE-5FB1-010E635A5D3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8519" y="3676562"/>
            <a:ext cx="551467" cy="551467"/>
          </a:xfrm>
          <a:prstGeom prst="rect">
            <a:avLst/>
          </a:prstGeom>
        </p:spPr>
      </p:pic>
      <p:pic>
        <p:nvPicPr>
          <p:cNvPr id="42" name="Grafik 60">
            <a:extLst>
              <a:ext uri="{FF2B5EF4-FFF2-40B4-BE49-F238E27FC236}">
                <a16:creationId xmlns:a16="http://schemas.microsoft.com/office/drawing/2014/main" id="{AC02C859-C566-9E22-5DA3-3F81226405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8519" y="4575080"/>
            <a:ext cx="551467" cy="551467"/>
          </a:xfrm>
          <a:prstGeom prst="rect">
            <a:avLst/>
          </a:prstGeom>
        </p:spPr>
      </p:pic>
      <p:pic>
        <p:nvPicPr>
          <p:cNvPr id="46" name="Grafik 63">
            <a:extLst>
              <a:ext uri="{FF2B5EF4-FFF2-40B4-BE49-F238E27FC236}">
                <a16:creationId xmlns:a16="http://schemas.microsoft.com/office/drawing/2014/main" id="{926545E6-2DA2-6D68-9C75-28D6333583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8519" y="5473598"/>
            <a:ext cx="551467" cy="551467"/>
          </a:xfrm>
          <a:prstGeom prst="rect">
            <a:avLst/>
          </a:prstGeom>
        </p:spPr>
      </p:pic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DB34D7C-DA95-4A0A-3BE3-74B828AA953D}"/>
              </a:ext>
            </a:extLst>
          </p:cNvPr>
          <p:cNvSpPr txBox="1">
            <a:spLocks/>
          </p:cNvSpPr>
          <p:nvPr/>
        </p:nvSpPr>
        <p:spPr bwMode="gray">
          <a:xfrm>
            <a:off x="4545041" y="2811863"/>
            <a:ext cx="3137890" cy="617137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 Surname</a:t>
            </a:r>
            <a:br>
              <a:rPr lang="en-US" sz="14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US" sz="1400" dirty="0">
                <a:ea typeface="+mn-ea"/>
                <a:cs typeface="+mn-cs"/>
              </a:rPr>
              <a:t>Position</a:t>
            </a:r>
          </a:p>
        </p:txBody>
      </p:sp>
      <p:sp>
        <p:nvSpPr>
          <p:cNvPr id="19" name="Rechteck 8">
            <a:extLst>
              <a:ext uri="{FF2B5EF4-FFF2-40B4-BE49-F238E27FC236}">
                <a16:creationId xmlns:a16="http://schemas.microsoft.com/office/drawing/2014/main" id="{904349F0-E8F5-155D-A94A-A766E484AC03}"/>
              </a:ext>
            </a:extLst>
          </p:cNvPr>
          <p:cNvSpPr>
            <a:spLocks/>
          </p:cNvSpPr>
          <p:nvPr/>
        </p:nvSpPr>
        <p:spPr>
          <a:xfrm>
            <a:off x="4545041" y="3098774"/>
            <a:ext cx="352916" cy="330226"/>
          </a:xfrm>
          <a:prstGeom prst="rect">
            <a:avLst/>
          </a:prstGeom>
          <a:solidFill>
            <a:schemeClr val="accent6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400"/>
              </a:spcBef>
            </a:pPr>
            <a:endParaRPr lang="en-US" sz="130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" name="Grafik 52">
            <a:extLst>
              <a:ext uri="{FF2B5EF4-FFF2-40B4-BE49-F238E27FC236}">
                <a16:creationId xmlns:a16="http://schemas.microsoft.com/office/drawing/2014/main" id="{9700BE38-AF56-8D1D-53E9-917242E2A1A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31464" y="2844698"/>
            <a:ext cx="551467" cy="551467"/>
          </a:xfrm>
          <a:prstGeom prst="rect">
            <a:avLst/>
          </a:prstGeom>
        </p:spPr>
      </p:pic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7031FB8-6C37-79C7-C5F4-FB87AA26E371}"/>
              </a:ext>
            </a:extLst>
          </p:cNvPr>
          <p:cNvSpPr txBox="1">
            <a:spLocks/>
          </p:cNvSpPr>
          <p:nvPr/>
        </p:nvSpPr>
        <p:spPr bwMode="gray">
          <a:xfrm>
            <a:off x="407987" y="2811863"/>
            <a:ext cx="3137890" cy="617137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 Surname</a:t>
            </a:r>
            <a:br>
              <a:rPr lang="en-US" sz="14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US" sz="1400" dirty="0">
                <a:ea typeface="+mn-ea"/>
                <a:cs typeface="+mn-cs"/>
              </a:rPr>
              <a:t>Position</a:t>
            </a:r>
          </a:p>
        </p:txBody>
      </p:sp>
      <p:sp>
        <p:nvSpPr>
          <p:cNvPr id="12" name="Rechteck 7">
            <a:extLst>
              <a:ext uri="{FF2B5EF4-FFF2-40B4-BE49-F238E27FC236}">
                <a16:creationId xmlns:a16="http://schemas.microsoft.com/office/drawing/2014/main" id="{6B0CF27D-FAC1-B711-DC6D-E13FC17FE03A}"/>
              </a:ext>
            </a:extLst>
          </p:cNvPr>
          <p:cNvSpPr>
            <a:spLocks/>
          </p:cNvSpPr>
          <p:nvPr/>
        </p:nvSpPr>
        <p:spPr>
          <a:xfrm>
            <a:off x="407987" y="3080762"/>
            <a:ext cx="372166" cy="348238"/>
          </a:xfrm>
          <a:prstGeom prst="rect">
            <a:avLst/>
          </a:prstGeom>
          <a:solidFill>
            <a:schemeClr val="accent6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400"/>
              </a:spcBef>
            </a:pPr>
            <a:endParaRPr lang="en-US" sz="130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" name="Grafik 53">
            <a:extLst>
              <a:ext uri="{FF2B5EF4-FFF2-40B4-BE49-F238E27FC236}">
                <a16:creationId xmlns:a16="http://schemas.microsoft.com/office/drawing/2014/main" id="{29476F7E-0DAC-9B09-1F29-64B1B58F1CA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90329" y="2844698"/>
            <a:ext cx="551467" cy="551467"/>
          </a:xfrm>
          <a:prstGeom prst="rect">
            <a:avLst/>
          </a:prstGeom>
        </p:spPr>
      </p:pic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1F621B-984E-AE0F-2290-665E13EE57DB}"/>
              </a:ext>
            </a:extLst>
          </p:cNvPr>
          <p:cNvSpPr txBox="1">
            <a:spLocks/>
          </p:cNvSpPr>
          <p:nvPr/>
        </p:nvSpPr>
        <p:spPr bwMode="gray">
          <a:xfrm>
            <a:off x="8682096" y="2811863"/>
            <a:ext cx="3137890" cy="617137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 Surname</a:t>
            </a:r>
            <a:br>
              <a:rPr lang="en-US" sz="1400" dirty="0">
                <a:solidFill>
                  <a:schemeClr val="tx2"/>
                </a:solidFill>
                <a:ea typeface="+mn-ea"/>
                <a:cs typeface="+mn-cs"/>
              </a:rPr>
            </a:br>
            <a:r>
              <a:rPr lang="en-US" sz="1400" dirty="0">
                <a:ea typeface="+mn-ea"/>
                <a:cs typeface="+mn-cs"/>
              </a:rPr>
              <a:t>Position</a:t>
            </a:r>
          </a:p>
        </p:txBody>
      </p:sp>
      <p:sp>
        <p:nvSpPr>
          <p:cNvPr id="26" name="Rechteck 9">
            <a:extLst>
              <a:ext uri="{FF2B5EF4-FFF2-40B4-BE49-F238E27FC236}">
                <a16:creationId xmlns:a16="http://schemas.microsoft.com/office/drawing/2014/main" id="{546F527A-8F88-1E68-1BE9-57973DA0643A}"/>
              </a:ext>
            </a:extLst>
          </p:cNvPr>
          <p:cNvSpPr>
            <a:spLocks/>
          </p:cNvSpPr>
          <p:nvPr/>
        </p:nvSpPr>
        <p:spPr>
          <a:xfrm>
            <a:off x="8682096" y="3080762"/>
            <a:ext cx="372166" cy="348238"/>
          </a:xfrm>
          <a:prstGeom prst="rect">
            <a:avLst/>
          </a:prstGeom>
          <a:solidFill>
            <a:schemeClr val="accent6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400"/>
              </a:spcBef>
            </a:pPr>
            <a:endParaRPr lang="en-US" sz="130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" name="Grafik 54">
            <a:extLst>
              <a:ext uri="{FF2B5EF4-FFF2-40B4-BE49-F238E27FC236}">
                <a16:creationId xmlns:a16="http://schemas.microsoft.com/office/drawing/2014/main" id="{76D46CC7-B0E5-9CCE-8D0C-5C664D19A19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68519" y="2844698"/>
            <a:ext cx="551467" cy="5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8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9182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</p:spPr>
        <p:txBody>
          <a:bodyPr vert="horz"/>
          <a:lstStyle/>
          <a:p>
            <a:r>
              <a:rPr lang="en-US"/>
              <a:t>Organigram, clustered III</a:t>
            </a:r>
          </a:p>
        </p:txBody>
      </p:sp>
      <p:cxnSp>
        <p:nvCxnSpPr>
          <p:cNvPr id="2" name="Gewinkelte Verbindung 20">
            <a:extLst>
              <a:ext uri="{FF2B5EF4-FFF2-40B4-BE49-F238E27FC236}">
                <a16:creationId xmlns:a16="http://schemas.microsoft.com/office/drawing/2014/main" id="{44015F2F-DB20-595C-4938-41735309BB2C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 bwMode="gray">
          <a:xfrm rot="5400000">
            <a:off x="3503206" y="202617"/>
            <a:ext cx="510863" cy="4710702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winkelte Verbindung 21">
            <a:extLst>
              <a:ext uri="{FF2B5EF4-FFF2-40B4-BE49-F238E27FC236}">
                <a16:creationId xmlns:a16="http://schemas.microsoft.com/office/drawing/2014/main" id="{B0D091E4-CD78-C9FD-BF16-0E3503E1DF4B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 bwMode="gray">
          <a:xfrm rot="5400000">
            <a:off x="4680881" y="1380292"/>
            <a:ext cx="510863" cy="2355353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winkelte Verbindung 22">
            <a:extLst>
              <a:ext uri="{FF2B5EF4-FFF2-40B4-BE49-F238E27FC236}">
                <a16:creationId xmlns:a16="http://schemas.microsoft.com/office/drawing/2014/main" id="{AE0F0279-6B15-97E8-4F4C-F8EF97D04419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 bwMode="gray">
          <a:xfrm flipH="1">
            <a:off x="6113987" y="2302537"/>
            <a:ext cx="1" cy="510863"/>
          </a:xfrm>
          <a:prstGeom prst="straightConnector1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 Verbindung 23">
            <a:extLst>
              <a:ext uri="{FF2B5EF4-FFF2-40B4-BE49-F238E27FC236}">
                <a16:creationId xmlns:a16="http://schemas.microsoft.com/office/drawing/2014/main" id="{F451DB80-B957-53F1-C321-6B86DC26245F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 bwMode="gray">
          <a:xfrm rot="16200000" flipH="1">
            <a:off x="7036231" y="1380293"/>
            <a:ext cx="510863" cy="2355349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winkelte Verbindung 24">
            <a:extLst>
              <a:ext uri="{FF2B5EF4-FFF2-40B4-BE49-F238E27FC236}">
                <a16:creationId xmlns:a16="http://schemas.microsoft.com/office/drawing/2014/main" id="{B0815FBC-E429-C8A4-C5E4-BD33F8799DE0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 bwMode="gray">
          <a:xfrm rot="16200000" flipH="1">
            <a:off x="8213907" y="202617"/>
            <a:ext cx="510863" cy="4710701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64434B1B-8BA9-13B5-E727-240ECB0A3C20}"/>
              </a:ext>
            </a:extLst>
          </p:cNvPr>
          <p:cNvSpPr txBox="1">
            <a:spLocks/>
          </p:cNvSpPr>
          <p:nvPr/>
        </p:nvSpPr>
        <p:spPr bwMode="gray">
          <a:xfrm>
            <a:off x="4133714" y="1557337"/>
            <a:ext cx="3960547" cy="745200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lIns="216000" tIns="72000" rIns="216000" bIns="72000" anchor="ctr">
            <a:noAutofit/>
          </a:bodyPr>
          <a:lstStyle>
            <a:defPPr>
              <a:defRPr lang="en-US"/>
            </a:defPPr>
            <a:lvl1pPr marR="0" lvl="0" indent="0" defTabSz="97899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i="0" u="none" strike="noStrike" cap="all" spc="0" normalizeH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1800">
                <a:solidFill>
                  <a:schemeClr val="bg1"/>
                </a:solidFill>
                <a:ea typeface="+mn-ea"/>
                <a:cs typeface="+mn-cs"/>
              </a:rPr>
              <a:t>Text</a:t>
            </a:r>
            <a:endParaRPr lang="en-US" sz="200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1" name="Rechteck 4">
            <a:extLst>
              <a:ext uri="{FF2B5EF4-FFF2-40B4-BE49-F238E27FC236}">
                <a16:creationId xmlns:a16="http://schemas.microsoft.com/office/drawing/2014/main" id="{C81DC74A-EAB6-AF87-361F-A6AB8B2BE033}"/>
              </a:ext>
            </a:extLst>
          </p:cNvPr>
          <p:cNvSpPr>
            <a:spLocks/>
          </p:cNvSpPr>
          <p:nvPr/>
        </p:nvSpPr>
        <p:spPr>
          <a:xfrm>
            <a:off x="407987" y="3231176"/>
            <a:ext cx="231998" cy="197824"/>
          </a:xfrm>
          <a:prstGeom prst="rect">
            <a:avLst/>
          </a:prstGeom>
          <a:solidFill>
            <a:schemeClr val="accent6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400"/>
              </a:spcBef>
            </a:pPr>
            <a:endParaRPr lang="en-US" sz="130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F9FCA4D1-64A9-0830-CF4F-07B043168A97}"/>
              </a:ext>
            </a:extLst>
          </p:cNvPr>
          <p:cNvSpPr txBox="1">
            <a:spLocks/>
          </p:cNvSpPr>
          <p:nvPr/>
        </p:nvSpPr>
        <p:spPr bwMode="gray">
          <a:xfrm>
            <a:off x="407987" y="2813400"/>
            <a:ext cx="1990597" cy="6156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800" dirty="0">
                <a:ea typeface="+mn-ea"/>
                <a:cs typeface="+mn-cs"/>
              </a:rPr>
              <a:t>Text</a:t>
            </a:r>
            <a:br>
              <a:rPr lang="en-US" sz="1100" cap="all" dirty="0">
                <a:solidFill>
                  <a:schemeClr val="tx2"/>
                </a:solidFill>
              </a:rPr>
            </a:br>
            <a:r>
              <a:rPr lang="en-US" sz="1200" b="1" dirty="0" err="1">
                <a:solidFill>
                  <a:schemeClr val="accent1"/>
                </a:solidFill>
              </a:rPr>
              <a:t>Text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21" name="Gewinkelte Verbindung 26">
            <a:extLst>
              <a:ext uri="{FF2B5EF4-FFF2-40B4-BE49-F238E27FC236}">
                <a16:creationId xmlns:a16="http://schemas.microsoft.com/office/drawing/2014/main" id="{2CFA4FBD-1A40-B781-13CC-249D907C25D3}"/>
              </a:ext>
            </a:extLst>
          </p:cNvPr>
          <p:cNvCxnSpPr>
            <a:cxnSpLocks/>
            <a:stCxn id="31" idx="1"/>
            <a:endCxn id="11" idx="2"/>
          </p:cNvCxnSpPr>
          <p:nvPr/>
        </p:nvCxnSpPr>
        <p:spPr bwMode="gray">
          <a:xfrm rot="10800000">
            <a:off x="523986" y="3429000"/>
            <a:ext cx="264560" cy="486806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7">
            <a:extLst>
              <a:ext uri="{FF2B5EF4-FFF2-40B4-BE49-F238E27FC236}">
                <a16:creationId xmlns:a16="http://schemas.microsoft.com/office/drawing/2014/main" id="{FB85DE6C-6732-B539-3356-053AA417C3A5}"/>
              </a:ext>
            </a:extLst>
          </p:cNvPr>
          <p:cNvCxnSpPr>
            <a:cxnSpLocks/>
            <a:stCxn id="11" idx="2"/>
            <a:endCxn id="41" idx="1"/>
          </p:cNvCxnSpPr>
          <p:nvPr/>
        </p:nvCxnSpPr>
        <p:spPr bwMode="gray">
          <a:xfrm rot="16200000" flipH="1">
            <a:off x="-493784" y="4446770"/>
            <a:ext cx="2300100" cy="264560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B64FCBE3-DB78-4D19-481B-5C95BD4DD49B}"/>
              </a:ext>
            </a:extLst>
          </p:cNvPr>
          <p:cNvSpPr txBox="1">
            <a:spLocks/>
          </p:cNvSpPr>
          <p:nvPr/>
        </p:nvSpPr>
        <p:spPr bwMode="gray">
          <a:xfrm>
            <a:off x="788546" y="3587006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sp>
        <p:nvSpPr>
          <p:cNvPr id="36" name="Textplatzhalter 7">
            <a:extLst>
              <a:ext uri="{FF2B5EF4-FFF2-40B4-BE49-F238E27FC236}">
                <a16:creationId xmlns:a16="http://schemas.microsoft.com/office/drawing/2014/main" id="{FBA9C751-F971-AB5F-62BD-5070DC1C3AEF}"/>
              </a:ext>
            </a:extLst>
          </p:cNvPr>
          <p:cNvSpPr txBox="1">
            <a:spLocks/>
          </p:cNvSpPr>
          <p:nvPr/>
        </p:nvSpPr>
        <p:spPr bwMode="gray">
          <a:xfrm>
            <a:off x="788546" y="4493653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sp>
        <p:nvSpPr>
          <p:cNvPr id="41" name="Textplatzhalter 7">
            <a:extLst>
              <a:ext uri="{FF2B5EF4-FFF2-40B4-BE49-F238E27FC236}">
                <a16:creationId xmlns:a16="http://schemas.microsoft.com/office/drawing/2014/main" id="{2C02F77B-C6D3-892E-CF07-27691A1C8CE1}"/>
              </a:ext>
            </a:extLst>
          </p:cNvPr>
          <p:cNvSpPr txBox="1">
            <a:spLocks/>
          </p:cNvSpPr>
          <p:nvPr/>
        </p:nvSpPr>
        <p:spPr bwMode="gray">
          <a:xfrm>
            <a:off x="788546" y="5400300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cxnSp>
        <p:nvCxnSpPr>
          <p:cNvPr id="47" name="Gewinkelte Verbindung 27">
            <a:extLst>
              <a:ext uri="{FF2B5EF4-FFF2-40B4-BE49-F238E27FC236}">
                <a16:creationId xmlns:a16="http://schemas.microsoft.com/office/drawing/2014/main" id="{990659C2-1A08-6992-532A-B51CD8819466}"/>
              </a:ext>
            </a:extLst>
          </p:cNvPr>
          <p:cNvCxnSpPr>
            <a:cxnSpLocks/>
            <a:stCxn id="11" idx="2"/>
            <a:endCxn id="36" idx="1"/>
          </p:cNvCxnSpPr>
          <p:nvPr/>
        </p:nvCxnSpPr>
        <p:spPr bwMode="gray">
          <a:xfrm rot="16200000" flipH="1">
            <a:off x="-40460" y="3993446"/>
            <a:ext cx="1393453" cy="264560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5">
            <a:extLst>
              <a:ext uri="{FF2B5EF4-FFF2-40B4-BE49-F238E27FC236}">
                <a16:creationId xmlns:a16="http://schemas.microsoft.com/office/drawing/2014/main" id="{4850B8BB-C103-FDD3-A12A-D40D6CA3D0FD}"/>
              </a:ext>
            </a:extLst>
          </p:cNvPr>
          <p:cNvSpPr>
            <a:spLocks/>
          </p:cNvSpPr>
          <p:nvPr/>
        </p:nvSpPr>
        <p:spPr>
          <a:xfrm>
            <a:off x="2763336" y="3209428"/>
            <a:ext cx="257502" cy="219572"/>
          </a:xfrm>
          <a:prstGeom prst="rect">
            <a:avLst/>
          </a:prstGeom>
          <a:solidFill>
            <a:schemeClr val="accent6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400"/>
              </a:spcBef>
            </a:pPr>
            <a:endParaRPr lang="en-US" sz="130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262EA33A-55E3-9BDE-58CF-D43A4A2F1679}"/>
              </a:ext>
            </a:extLst>
          </p:cNvPr>
          <p:cNvSpPr txBox="1">
            <a:spLocks/>
          </p:cNvSpPr>
          <p:nvPr/>
        </p:nvSpPr>
        <p:spPr bwMode="gray">
          <a:xfrm>
            <a:off x="2763336" y="2813400"/>
            <a:ext cx="1990597" cy="6156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800" dirty="0">
                <a:ea typeface="+mn-ea"/>
                <a:cs typeface="+mn-cs"/>
              </a:rPr>
              <a:t>Text</a:t>
            </a:r>
            <a:br>
              <a:rPr lang="en-US" sz="1100" cap="all" dirty="0">
                <a:solidFill>
                  <a:schemeClr val="tx2"/>
                </a:solidFill>
              </a:rPr>
            </a:br>
            <a:r>
              <a:rPr lang="en-US" sz="1200" b="1" dirty="0" err="1">
                <a:solidFill>
                  <a:schemeClr val="accent1"/>
                </a:solidFill>
              </a:rPr>
              <a:t>Text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23" name="Gewinkelte Verbindung 29">
            <a:extLst>
              <a:ext uri="{FF2B5EF4-FFF2-40B4-BE49-F238E27FC236}">
                <a16:creationId xmlns:a16="http://schemas.microsoft.com/office/drawing/2014/main" id="{5F1D3208-FF55-6C59-760D-3963C2EF06B4}"/>
              </a:ext>
            </a:extLst>
          </p:cNvPr>
          <p:cNvCxnSpPr>
            <a:cxnSpLocks/>
            <a:stCxn id="32" idx="1"/>
            <a:endCxn id="12" idx="2"/>
          </p:cNvCxnSpPr>
          <p:nvPr/>
        </p:nvCxnSpPr>
        <p:spPr bwMode="gray">
          <a:xfrm rot="10800000">
            <a:off x="2892088" y="3429000"/>
            <a:ext cx="263557" cy="486806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30">
            <a:extLst>
              <a:ext uri="{FF2B5EF4-FFF2-40B4-BE49-F238E27FC236}">
                <a16:creationId xmlns:a16="http://schemas.microsoft.com/office/drawing/2014/main" id="{DBD63005-9474-EC86-77BF-895444914FFE}"/>
              </a:ext>
            </a:extLst>
          </p:cNvPr>
          <p:cNvCxnSpPr>
            <a:cxnSpLocks/>
            <a:stCxn id="37" idx="1"/>
            <a:endCxn id="12" idx="2"/>
          </p:cNvCxnSpPr>
          <p:nvPr/>
        </p:nvCxnSpPr>
        <p:spPr bwMode="gray">
          <a:xfrm rot="10800000">
            <a:off x="2892088" y="3429001"/>
            <a:ext cx="263557" cy="1393453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B8663940-DF9F-64C8-EB77-4D379B7508DE}"/>
              </a:ext>
            </a:extLst>
          </p:cNvPr>
          <p:cNvSpPr txBox="1">
            <a:spLocks/>
          </p:cNvSpPr>
          <p:nvPr/>
        </p:nvSpPr>
        <p:spPr bwMode="gray">
          <a:xfrm>
            <a:off x="3155644" y="3587006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sp>
        <p:nvSpPr>
          <p:cNvPr id="37" name="Textplatzhalter 7">
            <a:extLst>
              <a:ext uri="{FF2B5EF4-FFF2-40B4-BE49-F238E27FC236}">
                <a16:creationId xmlns:a16="http://schemas.microsoft.com/office/drawing/2014/main" id="{973ACC16-F92F-97F0-F1CB-DE1BAA74974C}"/>
              </a:ext>
            </a:extLst>
          </p:cNvPr>
          <p:cNvSpPr txBox="1">
            <a:spLocks/>
          </p:cNvSpPr>
          <p:nvPr/>
        </p:nvSpPr>
        <p:spPr bwMode="gray">
          <a:xfrm>
            <a:off x="3155644" y="4493653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sp>
        <p:nvSpPr>
          <p:cNvPr id="42" name="Textplatzhalter 7">
            <a:extLst>
              <a:ext uri="{FF2B5EF4-FFF2-40B4-BE49-F238E27FC236}">
                <a16:creationId xmlns:a16="http://schemas.microsoft.com/office/drawing/2014/main" id="{47251B17-EEF4-EC8C-DF47-66DFB38E4D39}"/>
              </a:ext>
            </a:extLst>
          </p:cNvPr>
          <p:cNvSpPr txBox="1">
            <a:spLocks/>
          </p:cNvSpPr>
          <p:nvPr/>
        </p:nvSpPr>
        <p:spPr bwMode="gray">
          <a:xfrm>
            <a:off x="3155644" y="5400300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cxnSp>
        <p:nvCxnSpPr>
          <p:cNvPr id="48" name="Gewinkelte Verbindung 30">
            <a:extLst>
              <a:ext uri="{FF2B5EF4-FFF2-40B4-BE49-F238E27FC236}">
                <a16:creationId xmlns:a16="http://schemas.microsoft.com/office/drawing/2014/main" id="{51E6A20A-6085-AC71-9D9B-8936F180E5AE}"/>
              </a:ext>
            </a:extLst>
          </p:cNvPr>
          <p:cNvCxnSpPr>
            <a:cxnSpLocks/>
            <a:stCxn id="42" idx="1"/>
            <a:endCxn id="12" idx="2"/>
          </p:cNvCxnSpPr>
          <p:nvPr/>
        </p:nvCxnSpPr>
        <p:spPr bwMode="gray">
          <a:xfrm rot="10800000">
            <a:off x="2892088" y="3429000"/>
            <a:ext cx="263557" cy="2300100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6">
            <a:extLst>
              <a:ext uri="{FF2B5EF4-FFF2-40B4-BE49-F238E27FC236}">
                <a16:creationId xmlns:a16="http://schemas.microsoft.com/office/drawing/2014/main" id="{01472C66-A748-D403-3C5E-3FD5810B6645}"/>
              </a:ext>
            </a:extLst>
          </p:cNvPr>
          <p:cNvSpPr>
            <a:spLocks/>
          </p:cNvSpPr>
          <p:nvPr/>
        </p:nvSpPr>
        <p:spPr>
          <a:xfrm>
            <a:off x="5118686" y="3220785"/>
            <a:ext cx="244183" cy="208215"/>
          </a:xfrm>
          <a:prstGeom prst="rect">
            <a:avLst/>
          </a:prstGeom>
          <a:solidFill>
            <a:schemeClr val="accent6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400"/>
              </a:spcBef>
            </a:pPr>
            <a:endParaRPr lang="en-US" sz="130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D6EBBD92-4227-92CE-0A03-7F621AF99A06}"/>
              </a:ext>
            </a:extLst>
          </p:cNvPr>
          <p:cNvSpPr txBox="1">
            <a:spLocks/>
          </p:cNvSpPr>
          <p:nvPr/>
        </p:nvSpPr>
        <p:spPr bwMode="gray">
          <a:xfrm>
            <a:off x="5118688" y="2813400"/>
            <a:ext cx="1990597" cy="6156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800" dirty="0">
                <a:ea typeface="+mn-ea"/>
                <a:cs typeface="+mn-cs"/>
              </a:rPr>
              <a:t>Text</a:t>
            </a:r>
            <a:br>
              <a:rPr lang="en-US" sz="1100" cap="all" dirty="0">
                <a:solidFill>
                  <a:schemeClr val="tx2"/>
                </a:solidFill>
              </a:rPr>
            </a:br>
            <a:r>
              <a:rPr lang="en-US" sz="1200" b="1" dirty="0" err="1">
                <a:solidFill>
                  <a:schemeClr val="accent1"/>
                </a:solidFill>
              </a:rPr>
              <a:t>Text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25" name="Gewinkelte Verbindung 32">
            <a:extLst>
              <a:ext uri="{FF2B5EF4-FFF2-40B4-BE49-F238E27FC236}">
                <a16:creationId xmlns:a16="http://schemas.microsoft.com/office/drawing/2014/main" id="{6E9C71C0-106D-473B-6948-B3656F39736D}"/>
              </a:ext>
            </a:extLst>
          </p:cNvPr>
          <p:cNvCxnSpPr>
            <a:cxnSpLocks/>
            <a:stCxn id="33" idx="1"/>
            <a:endCxn id="13" idx="2"/>
          </p:cNvCxnSpPr>
          <p:nvPr/>
        </p:nvCxnSpPr>
        <p:spPr bwMode="gray">
          <a:xfrm rot="10800000">
            <a:off x="5240779" y="3429000"/>
            <a:ext cx="270217" cy="486806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33">
            <a:extLst>
              <a:ext uri="{FF2B5EF4-FFF2-40B4-BE49-F238E27FC236}">
                <a16:creationId xmlns:a16="http://schemas.microsoft.com/office/drawing/2014/main" id="{970990D5-C085-9D09-0F56-5AA9ABB18E73}"/>
              </a:ext>
            </a:extLst>
          </p:cNvPr>
          <p:cNvCxnSpPr>
            <a:cxnSpLocks/>
            <a:stCxn id="38" idx="1"/>
            <a:endCxn id="13" idx="2"/>
          </p:cNvCxnSpPr>
          <p:nvPr/>
        </p:nvCxnSpPr>
        <p:spPr bwMode="gray">
          <a:xfrm rot="10800000">
            <a:off x="5240779" y="3429001"/>
            <a:ext cx="270217" cy="1393453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7B550C4C-A315-B5B3-0A78-2B389950EE3A}"/>
              </a:ext>
            </a:extLst>
          </p:cNvPr>
          <p:cNvSpPr txBox="1">
            <a:spLocks/>
          </p:cNvSpPr>
          <p:nvPr/>
        </p:nvSpPr>
        <p:spPr bwMode="gray">
          <a:xfrm>
            <a:off x="5510995" y="3587006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sp>
        <p:nvSpPr>
          <p:cNvPr id="38" name="Textplatzhalter 7">
            <a:extLst>
              <a:ext uri="{FF2B5EF4-FFF2-40B4-BE49-F238E27FC236}">
                <a16:creationId xmlns:a16="http://schemas.microsoft.com/office/drawing/2014/main" id="{0FD55DF1-C8FD-587E-1D73-88CA0CEA50AA}"/>
              </a:ext>
            </a:extLst>
          </p:cNvPr>
          <p:cNvSpPr txBox="1">
            <a:spLocks/>
          </p:cNvSpPr>
          <p:nvPr/>
        </p:nvSpPr>
        <p:spPr bwMode="gray">
          <a:xfrm>
            <a:off x="5510995" y="4493653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sp>
        <p:nvSpPr>
          <p:cNvPr id="43" name="Textplatzhalter 7">
            <a:extLst>
              <a:ext uri="{FF2B5EF4-FFF2-40B4-BE49-F238E27FC236}">
                <a16:creationId xmlns:a16="http://schemas.microsoft.com/office/drawing/2014/main" id="{41372124-BE38-E402-323D-76DDB7DC8DC6}"/>
              </a:ext>
            </a:extLst>
          </p:cNvPr>
          <p:cNvSpPr txBox="1">
            <a:spLocks/>
          </p:cNvSpPr>
          <p:nvPr/>
        </p:nvSpPr>
        <p:spPr bwMode="gray">
          <a:xfrm>
            <a:off x="5510995" y="5400300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cxnSp>
        <p:nvCxnSpPr>
          <p:cNvPr id="49" name="Gewinkelte Verbindung 33">
            <a:extLst>
              <a:ext uri="{FF2B5EF4-FFF2-40B4-BE49-F238E27FC236}">
                <a16:creationId xmlns:a16="http://schemas.microsoft.com/office/drawing/2014/main" id="{23BAF101-A89E-9EC9-D39A-1066F66C0256}"/>
              </a:ext>
            </a:extLst>
          </p:cNvPr>
          <p:cNvCxnSpPr>
            <a:cxnSpLocks/>
            <a:stCxn id="43" idx="1"/>
            <a:endCxn id="13" idx="2"/>
          </p:cNvCxnSpPr>
          <p:nvPr/>
        </p:nvCxnSpPr>
        <p:spPr bwMode="gray">
          <a:xfrm rot="10800000">
            <a:off x="5240779" y="3429000"/>
            <a:ext cx="270217" cy="2300100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7">
            <a:extLst>
              <a:ext uri="{FF2B5EF4-FFF2-40B4-BE49-F238E27FC236}">
                <a16:creationId xmlns:a16="http://schemas.microsoft.com/office/drawing/2014/main" id="{0440757E-FCC1-5B0A-3E2A-320F07B9528F}"/>
              </a:ext>
            </a:extLst>
          </p:cNvPr>
          <p:cNvSpPr>
            <a:spLocks/>
          </p:cNvSpPr>
          <p:nvPr/>
        </p:nvSpPr>
        <p:spPr>
          <a:xfrm>
            <a:off x="7474037" y="3209428"/>
            <a:ext cx="257502" cy="219572"/>
          </a:xfrm>
          <a:prstGeom prst="rect">
            <a:avLst/>
          </a:prstGeom>
          <a:solidFill>
            <a:schemeClr val="accent6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400"/>
              </a:spcBef>
            </a:pPr>
            <a:endParaRPr lang="en-US" sz="130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B32F8FA3-6818-794D-2077-ACAD0CCAF427}"/>
              </a:ext>
            </a:extLst>
          </p:cNvPr>
          <p:cNvSpPr txBox="1">
            <a:spLocks/>
          </p:cNvSpPr>
          <p:nvPr/>
        </p:nvSpPr>
        <p:spPr bwMode="gray">
          <a:xfrm>
            <a:off x="7474038" y="2813400"/>
            <a:ext cx="1990597" cy="6156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800" dirty="0">
                <a:ea typeface="+mn-ea"/>
                <a:cs typeface="+mn-cs"/>
              </a:rPr>
              <a:t>Text</a:t>
            </a:r>
            <a:br>
              <a:rPr lang="en-US" sz="1100" cap="all" dirty="0">
                <a:solidFill>
                  <a:schemeClr val="tx2"/>
                </a:solidFill>
              </a:rPr>
            </a:br>
            <a:r>
              <a:rPr lang="en-US" sz="1200" b="1" dirty="0" err="1">
                <a:solidFill>
                  <a:schemeClr val="accent1"/>
                </a:solidFill>
              </a:rPr>
              <a:t>Text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27" name="Gewinkelte Verbindung 35">
            <a:extLst>
              <a:ext uri="{FF2B5EF4-FFF2-40B4-BE49-F238E27FC236}">
                <a16:creationId xmlns:a16="http://schemas.microsoft.com/office/drawing/2014/main" id="{41D22E5F-B799-78FD-4C0F-723087CEB84E}"/>
              </a:ext>
            </a:extLst>
          </p:cNvPr>
          <p:cNvCxnSpPr>
            <a:cxnSpLocks/>
            <a:stCxn id="14" idx="2"/>
            <a:endCxn id="39" idx="1"/>
          </p:cNvCxnSpPr>
          <p:nvPr/>
        </p:nvCxnSpPr>
        <p:spPr bwMode="gray">
          <a:xfrm rot="16200000" flipH="1">
            <a:off x="7037841" y="3993947"/>
            <a:ext cx="1393453" cy="263558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36">
            <a:extLst>
              <a:ext uri="{FF2B5EF4-FFF2-40B4-BE49-F238E27FC236}">
                <a16:creationId xmlns:a16="http://schemas.microsoft.com/office/drawing/2014/main" id="{8DA78703-6549-A9E9-24C6-5F4567B1CDBF}"/>
              </a:ext>
            </a:extLst>
          </p:cNvPr>
          <p:cNvCxnSpPr>
            <a:cxnSpLocks/>
            <a:stCxn id="14" idx="2"/>
            <a:endCxn id="45" idx="1"/>
          </p:cNvCxnSpPr>
          <p:nvPr/>
        </p:nvCxnSpPr>
        <p:spPr bwMode="gray">
          <a:xfrm rot="16200000" flipH="1">
            <a:off x="6584517" y="4447271"/>
            <a:ext cx="2300100" cy="263558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8208E24C-CF61-C149-C2FF-091F88A4994C}"/>
              </a:ext>
            </a:extLst>
          </p:cNvPr>
          <p:cNvSpPr txBox="1">
            <a:spLocks/>
          </p:cNvSpPr>
          <p:nvPr/>
        </p:nvSpPr>
        <p:spPr bwMode="gray">
          <a:xfrm>
            <a:off x="7866346" y="3587006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sp>
        <p:nvSpPr>
          <p:cNvPr id="39" name="Textplatzhalter 7">
            <a:extLst>
              <a:ext uri="{FF2B5EF4-FFF2-40B4-BE49-F238E27FC236}">
                <a16:creationId xmlns:a16="http://schemas.microsoft.com/office/drawing/2014/main" id="{77EE7419-AFB8-0FE7-2440-195352BE8B97}"/>
              </a:ext>
            </a:extLst>
          </p:cNvPr>
          <p:cNvSpPr txBox="1">
            <a:spLocks/>
          </p:cNvSpPr>
          <p:nvPr/>
        </p:nvSpPr>
        <p:spPr bwMode="gray">
          <a:xfrm>
            <a:off x="7866346" y="4493653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sp>
        <p:nvSpPr>
          <p:cNvPr id="45" name="Textplatzhalter 7">
            <a:extLst>
              <a:ext uri="{FF2B5EF4-FFF2-40B4-BE49-F238E27FC236}">
                <a16:creationId xmlns:a16="http://schemas.microsoft.com/office/drawing/2014/main" id="{F62285D8-FD73-CF1B-9D61-C78AFFF944F5}"/>
              </a:ext>
            </a:extLst>
          </p:cNvPr>
          <p:cNvSpPr txBox="1">
            <a:spLocks/>
          </p:cNvSpPr>
          <p:nvPr/>
        </p:nvSpPr>
        <p:spPr bwMode="gray">
          <a:xfrm>
            <a:off x="7866346" y="5400300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cxnSp>
        <p:nvCxnSpPr>
          <p:cNvPr id="50" name="Gewinkelte Verbindung 35">
            <a:extLst>
              <a:ext uri="{FF2B5EF4-FFF2-40B4-BE49-F238E27FC236}">
                <a16:creationId xmlns:a16="http://schemas.microsoft.com/office/drawing/2014/main" id="{A47EEA39-1987-0078-DC7D-CBBE1BAF6418}"/>
              </a:ext>
            </a:extLst>
          </p:cNvPr>
          <p:cNvCxnSpPr>
            <a:cxnSpLocks/>
            <a:stCxn id="14" idx="2"/>
            <a:endCxn id="34" idx="1"/>
          </p:cNvCxnSpPr>
          <p:nvPr/>
        </p:nvCxnSpPr>
        <p:spPr bwMode="gray">
          <a:xfrm rot="16200000" flipH="1">
            <a:off x="7491164" y="3540624"/>
            <a:ext cx="486806" cy="263558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8">
            <a:extLst>
              <a:ext uri="{FF2B5EF4-FFF2-40B4-BE49-F238E27FC236}">
                <a16:creationId xmlns:a16="http://schemas.microsoft.com/office/drawing/2014/main" id="{A1EBD759-D2BE-9C17-2D0B-7E49D5D4107E}"/>
              </a:ext>
            </a:extLst>
          </p:cNvPr>
          <p:cNvSpPr>
            <a:spLocks/>
          </p:cNvSpPr>
          <p:nvPr/>
        </p:nvSpPr>
        <p:spPr>
          <a:xfrm>
            <a:off x="9829389" y="3209428"/>
            <a:ext cx="257502" cy="219572"/>
          </a:xfrm>
          <a:prstGeom prst="rect">
            <a:avLst/>
          </a:prstGeom>
          <a:solidFill>
            <a:schemeClr val="accent6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400"/>
              </a:spcBef>
            </a:pPr>
            <a:endParaRPr lang="en-US" sz="130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4B092DDD-92C3-BCB9-EFBF-5597DA193359}"/>
              </a:ext>
            </a:extLst>
          </p:cNvPr>
          <p:cNvSpPr txBox="1">
            <a:spLocks/>
          </p:cNvSpPr>
          <p:nvPr/>
        </p:nvSpPr>
        <p:spPr bwMode="gray">
          <a:xfrm>
            <a:off x="9829390" y="2813400"/>
            <a:ext cx="1990597" cy="6156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800" dirty="0">
                <a:ea typeface="+mn-ea"/>
                <a:cs typeface="+mn-cs"/>
              </a:rPr>
              <a:t>Text</a:t>
            </a:r>
            <a:br>
              <a:rPr lang="en-US" sz="1100" cap="all" dirty="0">
                <a:solidFill>
                  <a:schemeClr val="tx2"/>
                </a:solidFill>
              </a:rPr>
            </a:br>
            <a:r>
              <a:rPr lang="en-US" sz="1200" b="1" dirty="0" err="1">
                <a:solidFill>
                  <a:schemeClr val="accent1"/>
                </a:solidFill>
              </a:rPr>
              <a:t>Text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29" name="Gewinkelte Verbindung 38">
            <a:extLst>
              <a:ext uri="{FF2B5EF4-FFF2-40B4-BE49-F238E27FC236}">
                <a16:creationId xmlns:a16="http://schemas.microsoft.com/office/drawing/2014/main" id="{DA37BF67-7BD1-E3A4-FF63-854C320CA298}"/>
              </a:ext>
            </a:extLst>
          </p:cNvPr>
          <p:cNvCxnSpPr>
            <a:cxnSpLocks/>
            <a:stCxn id="35" idx="1"/>
            <a:endCxn id="15" idx="2"/>
          </p:cNvCxnSpPr>
          <p:nvPr/>
        </p:nvCxnSpPr>
        <p:spPr bwMode="gray">
          <a:xfrm rot="10800000">
            <a:off x="9958141" y="3429000"/>
            <a:ext cx="263557" cy="486806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39">
            <a:extLst>
              <a:ext uri="{FF2B5EF4-FFF2-40B4-BE49-F238E27FC236}">
                <a16:creationId xmlns:a16="http://schemas.microsoft.com/office/drawing/2014/main" id="{0D1B47B8-63FC-7CD3-16C2-DE2B596165A9}"/>
              </a:ext>
            </a:extLst>
          </p:cNvPr>
          <p:cNvCxnSpPr>
            <a:cxnSpLocks/>
            <a:stCxn id="40" idx="1"/>
            <a:endCxn id="15" idx="2"/>
          </p:cNvCxnSpPr>
          <p:nvPr/>
        </p:nvCxnSpPr>
        <p:spPr bwMode="gray">
          <a:xfrm rot="10800000">
            <a:off x="9958141" y="3429001"/>
            <a:ext cx="263557" cy="1393453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C84097B5-8D25-11C2-EA22-D118C19201D3}"/>
              </a:ext>
            </a:extLst>
          </p:cNvPr>
          <p:cNvSpPr txBox="1">
            <a:spLocks/>
          </p:cNvSpPr>
          <p:nvPr/>
        </p:nvSpPr>
        <p:spPr bwMode="gray">
          <a:xfrm>
            <a:off x="10221697" y="3587006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sp>
        <p:nvSpPr>
          <p:cNvPr id="40" name="Textplatzhalter 7">
            <a:extLst>
              <a:ext uri="{FF2B5EF4-FFF2-40B4-BE49-F238E27FC236}">
                <a16:creationId xmlns:a16="http://schemas.microsoft.com/office/drawing/2014/main" id="{5B252A03-C622-CBE8-F63E-34C35AD18D3E}"/>
              </a:ext>
            </a:extLst>
          </p:cNvPr>
          <p:cNvSpPr txBox="1">
            <a:spLocks/>
          </p:cNvSpPr>
          <p:nvPr/>
        </p:nvSpPr>
        <p:spPr bwMode="gray">
          <a:xfrm>
            <a:off x="10221697" y="4493653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sp>
        <p:nvSpPr>
          <p:cNvPr id="46" name="Textplatzhalter 7">
            <a:extLst>
              <a:ext uri="{FF2B5EF4-FFF2-40B4-BE49-F238E27FC236}">
                <a16:creationId xmlns:a16="http://schemas.microsoft.com/office/drawing/2014/main" id="{6F24CD22-80CD-D8D0-15E1-997453BE6C20}"/>
              </a:ext>
            </a:extLst>
          </p:cNvPr>
          <p:cNvSpPr txBox="1">
            <a:spLocks/>
          </p:cNvSpPr>
          <p:nvPr/>
        </p:nvSpPr>
        <p:spPr bwMode="gray">
          <a:xfrm>
            <a:off x="10221697" y="5400300"/>
            <a:ext cx="1598290" cy="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108000" tIns="72000" rIns="108000" bIns="72000" rtlCol="0" anchor="ctr">
            <a:no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7780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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415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97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7550" indent="-17780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Segoe UI" pitchFamily="34" charset="0"/>
              <a:buChar char="-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Name</a:t>
            </a:r>
            <a:br>
              <a:rPr lang="en-US" sz="1400" b="1" dirty="0"/>
            </a:br>
            <a:r>
              <a:rPr lang="en-US" sz="1400" dirty="0"/>
              <a:t>Position</a:t>
            </a:r>
          </a:p>
        </p:txBody>
      </p:sp>
      <p:cxnSp>
        <p:nvCxnSpPr>
          <p:cNvPr id="51" name="Gewinkelte Verbindung 39">
            <a:extLst>
              <a:ext uri="{FF2B5EF4-FFF2-40B4-BE49-F238E27FC236}">
                <a16:creationId xmlns:a16="http://schemas.microsoft.com/office/drawing/2014/main" id="{08E482CA-13C0-E54E-856A-24BBD888C1F3}"/>
              </a:ext>
            </a:extLst>
          </p:cNvPr>
          <p:cNvCxnSpPr>
            <a:cxnSpLocks/>
            <a:stCxn id="46" idx="1"/>
            <a:endCxn id="15" idx="2"/>
          </p:cNvCxnSpPr>
          <p:nvPr/>
        </p:nvCxnSpPr>
        <p:spPr bwMode="gray">
          <a:xfrm rot="10800000">
            <a:off x="9958141" y="3429000"/>
            <a:ext cx="263557" cy="2300100"/>
          </a:xfrm>
          <a:prstGeom prst="bentConnector2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823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IAAAAAAAAAAwAAAAMAAAAA/////wQAMw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TRfQ5FaXFIk1XpU0ZanpEFAAAAAAADAAAAAAADAAAAAwADAAAAAAD///////8DAAAAAAD///////8DAAEA////////BAAAAAMAEAALG0w/MwTyCU2UuZFa1qTiE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ALAAAAAAAAAAAAACAB////////////////AAAA////////////////BAAAAAMA////////BAAAAAMA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gEDAAAAAwD///////8lAAZMaW5rZWRTaGFwZVByZXNlbnRhdGlvblNldHRpbmdzRGF0YV8wBQAAAAEABAAAAAAABAAAAAIABAAAAAAA////////BAAAAAAA////////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ATRfQ5FaXFIk1XpU0ZanpEDRGF0YQAbAAAABExpbmtlZFNoYXBlRGF0YQAFAAAAAAACTmFtZQAZAAAATGlua2VkU2hhcGVzRGF0YVByb3BlcnR5ABBWZXJzaW9uAAAAAAAJTGFzdFdyaXRlAHPGcCyHAQAAAAEA/////8YAxgAAAAVfaWQAEAAAAAQbTD8zBPIJTZS5kVrWpOIRA0RhdGEAUwAAAAhQcmVzZW50YXRpb25TY2FubmVkRm9yTGlua2VkU2hhcGVzAAECTnVtYmVyRm9ybWF0U2VwYXJhdG9yTW9kZQAKAAAAQXV0b21hdGljAAACTmFtZQAkAAAATGlua2VkU2hhcGVQcmVzZW50YXRpb25TZXR0aW5nc0RhdGEAEFZlcnNpb24AAAAAAAlMYXN0V3JpdGUAssZwLI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156746011635903"/>
  <p:tag name="EMPOWERCHARTSPROPERTIES_B_LENGTH" val="24576"/>
  <p:tag name="GRUNT-HP-YDH21T" val="pQAAAA=="/>
  <p:tag name="THINKCELLUNDODONOTDELETE" val="0"/>
  <p:tag name="THINKCELLPRESENTATIONDONOTDELETE" val="&lt;?xml version=&quot;1.0&quot; encoding=&quot;UTF-16&quot; standalone=&quot;yes&quot;?&gt;&lt;root reqver=&quot;28224&quot;&gt;&lt;version val=&quot;3572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 %1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00&quot; g=&quot;4C&quot; b=&quot;DE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hink-cell 2025">
  <a:themeElements>
    <a:clrScheme name="think-cell Color Theme">
      <a:dk1>
        <a:srgbClr val="080808"/>
      </a:dk1>
      <a:lt1>
        <a:srgbClr val="FFFFFF"/>
      </a:lt1>
      <a:dk2>
        <a:srgbClr val="525252"/>
      </a:dk2>
      <a:lt2>
        <a:srgbClr val="EFEFF1"/>
      </a:lt2>
      <a:accent1>
        <a:srgbClr val="2972FF"/>
      </a:accent1>
      <a:accent2>
        <a:srgbClr val="1BBC9B"/>
      </a:accent2>
      <a:accent3>
        <a:srgbClr val="E4941B"/>
      </a:accent3>
      <a:accent4>
        <a:srgbClr val="D9E9FF"/>
      </a:accent4>
      <a:accent5>
        <a:srgbClr val="8EC1FF"/>
      </a:accent5>
      <a:accent6>
        <a:srgbClr val="A1A1A1"/>
      </a:accent6>
      <a:hlink>
        <a:srgbClr val="0070B0"/>
      </a:hlink>
      <a:folHlink>
        <a:srgbClr val="C52536"/>
      </a:folHlink>
    </a:clrScheme>
    <a:fontScheme name="think-c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noFill/>
        </a:ln>
      </a:spPr>
      <a:bodyPr lIns="72000" tIns="72000" rIns="72000" bIns="72000" rtlCol="0" anchor="ctr"/>
      <a:lstStyle>
        <a:defPPr algn="l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0" indent="0" algn="l">
          <a:buNone/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B4E19B53-03BA-48DD-A9E0-B505A497AB0E}" vid="{BF4D36B5-EE94-4D54-AD44-16047CA935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d4d397-a849-4111-8caa-2cd1909bb285" xsi:nil="true"/>
    <lcf76f155ced4ddcb4097134ff3c332f xmlns="40b3a238-e851-4bda-be3d-1ed623dfc15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CAD090FCB6C41B211BDAFA3947C73" ma:contentTypeVersion="16" ma:contentTypeDescription="Create a new document." ma:contentTypeScope="" ma:versionID="301482ed4773fabb76b6807e36728f3a">
  <xsd:schema xmlns:xsd="http://www.w3.org/2001/XMLSchema" xmlns:xs="http://www.w3.org/2001/XMLSchema" xmlns:p="http://schemas.microsoft.com/office/2006/metadata/properties" xmlns:ns2="40b3a238-e851-4bda-be3d-1ed623dfc157" xmlns:ns3="4bd4d397-a849-4111-8caa-2cd1909bb285" targetNamespace="http://schemas.microsoft.com/office/2006/metadata/properties" ma:root="true" ma:fieldsID="6695e88c5ab114dadcea6b20c86d0095" ns2:_="" ns3:_="">
    <xsd:import namespace="40b3a238-e851-4bda-be3d-1ed623dfc157"/>
    <xsd:import namespace="4bd4d397-a849-4111-8caa-2cd1909bb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3a238-e851-4bda-be3d-1ed623dfc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4de46d-d306-4096-aa35-c0c8680c1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4d397-a849-4111-8caa-2cd1909bb28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1f2e69d-9d44-4842-ab62-01f6b5913424}" ma:internalName="TaxCatchAll" ma:showField="CatchAllData" ma:web="4bd4d397-a849-4111-8caa-2cd1909bb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8DA48E-C303-4142-9EED-F93E43C0C298}">
  <ds:schemaRefs>
    <ds:schemaRef ds:uri="http://schemas.microsoft.com/office/2006/metadata/properties"/>
    <ds:schemaRef ds:uri="http://schemas.microsoft.com/office/infopath/2007/PartnerControls"/>
    <ds:schemaRef ds:uri="4bd4d397-a849-4111-8caa-2cd1909bb285"/>
    <ds:schemaRef ds:uri="40b3a238-e851-4bda-be3d-1ed623dfc157"/>
  </ds:schemaRefs>
</ds:datastoreItem>
</file>

<file path=customXml/itemProps2.xml><?xml version="1.0" encoding="utf-8"?>
<ds:datastoreItem xmlns:ds="http://schemas.openxmlformats.org/officeDocument/2006/customXml" ds:itemID="{2E34DC6F-FCC8-4A6E-AF7D-C40B27F089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D1B883-4A71-442D-B935-FCBD7150E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b3a238-e851-4bda-be3d-1ed623dfc157"/>
    <ds:schemaRef ds:uri="4bd4d397-a849-4111-8caa-2cd1909bb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Organizational Charts, Decision Trees</Template>
  <TotalTime>0</TotalTime>
  <Words>328</Words>
  <Application>Microsoft Office PowerPoint</Application>
  <PresentationFormat>Widescreen</PresentationFormat>
  <Paragraphs>89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Symbol</vt:lpstr>
      <vt:lpstr>Verdana</vt:lpstr>
      <vt:lpstr>1_think-cell 2025</vt:lpstr>
      <vt:lpstr>think-cell Slide</vt:lpstr>
      <vt:lpstr>Org chart templates</vt:lpstr>
      <vt:lpstr>You can use think-cell to update your org chart template in seconds</vt:lpstr>
      <vt:lpstr>Organigram, clustered I</vt:lpstr>
      <vt:lpstr>Organigram, clustered II</vt:lpstr>
      <vt:lpstr>Organigram, clustered III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2025-07-24T16:09:51Z</dcterms:created>
  <dcterms:modified xsi:type="dcterms:W3CDTF">2025-07-24T16:14:42Z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0x010100BF6CAD090FCB6C41B211BDAFA3947C73</vt:lpwstr>
  </property>
  <property fmtid="{D5CDD505-2E9C-101B-9397-08002B2CF9AE}" pid="3" name="MediaServiceImageTags">
    <vt:lpwstr/>
  </property>
</Properties>
</file>