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712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1078E-7AE5-41C2-A3C1-2EC2EBE8273E}" type="datetimeFigureOut">
              <a:rPr lang="en-US" smtClean="0"/>
              <a:t>6/30/2011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8C58B-2F6C-439D-9EF2-4ECAC244E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51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38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4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343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92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23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80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7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826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99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81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61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7EA95-DF17-4394-8BB3-D5C046547301}" type="datetimeFigureOut">
              <a:rPr lang="de-DE" smtClean="0"/>
              <a:pPr/>
              <a:t>30.06.2011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B389-B02C-4D13-8F3C-E579C0D6D7A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89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7" name="Straight Connector 146"/>
          <p:cNvCxnSpPr/>
          <p:nvPr/>
        </p:nvCxnSpPr>
        <p:spPr>
          <a:xfrm rot="5400000">
            <a:off x="-28575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5400000">
            <a:off x="-24003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5400000">
            <a:off x="-19431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-14859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rot="5400000">
            <a:off x="-10287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rot="5400000">
            <a:off x="-5715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5400000">
            <a:off x="-1143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5400000">
            <a:off x="3429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5400000">
            <a:off x="8001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>
            <a:off x="12573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17145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5400000">
            <a:off x="21717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5400000">
            <a:off x="26289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5400000">
            <a:off x="30861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>
            <a:off x="35433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rot="5400000">
            <a:off x="40005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5400000">
            <a:off x="45339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49911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5400000">
            <a:off x="5448300" y="33909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1" name="Rectangle 170"/>
          <p:cNvSpPr/>
          <p:nvPr/>
        </p:nvSpPr>
        <p:spPr>
          <a:xfrm>
            <a:off x="2286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72" name="Rectangle 171"/>
          <p:cNvSpPr/>
          <p:nvPr/>
        </p:nvSpPr>
        <p:spPr>
          <a:xfrm>
            <a:off x="6858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73" name="Rectangle 172"/>
          <p:cNvSpPr/>
          <p:nvPr/>
        </p:nvSpPr>
        <p:spPr>
          <a:xfrm>
            <a:off x="11430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74" name="Rectangle 173"/>
          <p:cNvSpPr/>
          <p:nvPr/>
        </p:nvSpPr>
        <p:spPr>
          <a:xfrm>
            <a:off x="16002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75" name="Rectangle 174"/>
          <p:cNvSpPr/>
          <p:nvPr/>
        </p:nvSpPr>
        <p:spPr>
          <a:xfrm>
            <a:off x="20574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76" name="Rectangle 175"/>
          <p:cNvSpPr/>
          <p:nvPr/>
        </p:nvSpPr>
        <p:spPr>
          <a:xfrm>
            <a:off x="25146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77" name="Rectangle 176"/>
          <p:cNvSpPr/>
          <p:nvPr/>
        </p:nvSpPr>
        <p:spPr>
          <a:xfrm>
            <a:off x="29718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78" name="Rectangle 177"/>
          <p:cNvSpPr/>
          <p:nvPr/>
        </p:nvSpPr>
        <p:spPr>
          <a:xfrm>
            <a:off x="34290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79" name="Rectangle 178"/>
          <p:cNvSpPr/>
          <p:nvPr/>
        </p:nvSpPr>
        <p:spPr>
          <a:xfrm>
            <a:off x="38862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0" name="Rectangle 179"/>
          <p:cNvSpPr/>
          <p:nvPr/>
        </p:nvSpPr>
        <p:spPr>
          <a:xfrm>
            <a:off x="43434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1" name="Rectangle 180"/>
          <p:cNvSpPr/>
          <p:nvPr/>
        </p:nvSpPr>
        <p:spPr>
          <a:xfrm>
            <a:off x="48006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2" name="Rectangle 181"/>
          <p:cNvSpPr/>
          <p:nvPr/>
        </p:nvSpPr>
        <p:spPr>
          <a:xfrm>
            <a:off x="52578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3" name="Rectangle 182"/>
          <p:cNvSpPr/>
          <p:nvPr/>
        </p:nvSpPr>
        <p:spPr>
          <a:xfrm>
            <a:off x="57150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4" name="Rectangle 183"/>
          <p:cNvSpPr/>
          <p:nvPr/>
        </p:nvSpPr>
        <p:spPr>
          <a:xfrm>
            <a:off x="61722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5" name="Rectangle 184"/>
          <p:cNvSpPr/>
          <p:nvPr/>
        </p:nvSpPr>
        <p:spPr>
          <a:xfrm>
            <a:off x="66294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6" name="Rectangle 185"/>
          <p:cNvSpPr/>
          <p:nvPr/>
        </p:nvSpPr>
        <p:spPr>
          <a:xfrm>
            <a:off x="70866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7" name="Rectangle 186"/>
          <p:cNvSpPr/>
          <p:nvPr/>
        </p:nvSpPr>
        <p:spPr>
          <a:xfrm>
            <a:off x="75438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8" name="Rectangle 187"/>
          <p:cNvSpPr/>
          <p:nvPr/>
        </p:nvSpPr>
        <p:spPr>
          <a:xfrm>
            <a:off x="80010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89" name="Rectangle 188"/>
          <p:cNvSpPr/>
          <p:nvPr/>
        </p:nvSpPr>
        <p:spPr>
          <a:xfrm>
            <a:off x="8458200" y="30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91" name="Rectangle 190"/>
          <p:cNvSpPr/>
          <p:nvPr/>
        </p:nvSpPr>
        <p:spPr>
          <a:xfrm>
            <a:off x="3048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92" name="Rectangle 191"/>
          <p:cNvSpPr/>
          <p:nvPr/>
        </p:nvSpPr>
        <p:spPr>
          <a:xfrm>
            <a:off x="7620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93" name="Rectangle 192"/>
          <p:cNvSpPr/>
          <p:nvPr/>
        </p:nvSpPr>
        <p:spPr>
          <a:xfrm>
            <a:off x="12192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94" name="Rectangle 193"/>
          <p:cNvSpPr/>
          <p:nvPr/>
        </p:nvSpPr>
        <p:spPr>
          <a:xfrm>
            <a:off x="16764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95" name="Rectangle 194"/>
          <p:cNvSpPr/>
          <p:nvPr/>
        </p:nvSpPr>
        <p:spPr>
          <a:xfrm>
            <a:off x="21336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96" name="Rectangle 195"/>
          <p:cNvSpPr/>
          <p:nvPr/>
        </p:nvSpPr>
        <p:spPr>
          <a:xfrm>
            <a:off x="25908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97" name="Rectangle 196"/>
          <p:cNvSpPr/>
          <p:nvPr/>
        </p:nvSpPr>
        <p:spPr>
          <a:xfrm>
            <a:off x="30480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98" name="Rectangle 197"/>
          <p:cNvSpPr/>
          <p:nvPr/>
        </p:nvSpPr>
        <p:spPr>
          <a:xfrm>
            <a:off x="35052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199" name="Rectangle 198"/>
          <p:cNvSpPr/>
          <p:nvPr/>
        </p:nvSpPr>
        <p:spPr>
          <a:xfrm>
            <a:off x="39624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0" name="Rectangle 199"/>
          <p:cNvSpPr/>
          <p:nvPr/>
        </p:nvSpPr>
        <p:spPr>
          <a:xfrm>
            <a:off x="44196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1" name="Rectangle 200"/>
          <p:cNvSpPr/>
          <p:nvPr/>
        </p:nvSpPr>
        <p:spPr>
          <a:xfrm>
            <a:off x="48768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2" name="Rectangle 201"/>
          <p:cNvSpPr/>
          <p:nvPr/>
        </p:nvSpPr>
        <p:spPr>
          <a:xfrm>
            <a:off x="53340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3" name="Rectangle 202"/>
          <p:cNvSpPr/>
          <p:nvPr/>
        </p:nvSpPr>
        <p:spPr>
          <a:xfrm>
            <a:off x="57912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4" name="Rectangle 203"/>
          <p:cNvSpPr/>
          <p:nvPr/>
        </p:nvSpPr>
        <p:spPr>
          <a:xfrm>
            <a:off x="62484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5" name="Rectangle 204"/>
          <p:cNvSpPr/>
          <p:nvPr/>
        </p:nvSpPr>
        <p:spPr>
          <a:xfrm>
            <a:off x="67056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6" name="Rectangle 205"/>
          <p:cNvSpPr/>
          <p:nvPr/>
        </p:nvSpPr>
        <p:spPr>
          <a:xfrm>
            <a:off x="71628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7" name="Rectangle 206"/>
          <p:cNvSpPr/>
          <p:nvPr/>
        </p:nvSpPr>
        <p:spPr>
          <a:xfrm>
            <a:off x="76200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8" name="Rectangle 207"/>
          <p:cNvSpPr/>
          <p:nvPr/>
        </p:nvSpPr>
        <p:spPr>
          <a:xfrm>
            <a:off x="80772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09" name="Rectangle 208"/>
          <p:cNvSpPr/>
          <p:nvPr/>
        </p:nvSpPr>
        <p:spPr>
          <a:xfrm>
            <a:off x="8534400" y="762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0" name="Rectangle 209"/>
          <p:cNvSpPr/>
          <p:nvPr/>
        </p:nvSpPr>
        <p:spPr>
          <a:xfrm>
            <a:off x="3810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1" name="Rectangle 210"/>
          <p:cNvSpPr/>
          <p:nvPr/>
        </p:nvSpPr>
        <p:spPr>
          <a:xfrm>
            <a:off x="8382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2" name="Rectangle 211"/>
          <p:cNvSpPr/>
          <p:nvPr/>
        </p:nvSpPr>
        <p:spPr>
          <a:xfrm>
            <a:off x="12954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3" name="Rectangle 212"/>
          <p:cNvSpPr/>
          <p:nvPr/>
        </p:nvSpPr>
        <p:spPr>
          <a:xfrm>
            <a:off x="17526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4" name="Rectangle 213"/>
          <p:cNvSpPr/>
          <p:nvPr/>
        </p:nvSpPr>
        <p:spPr>
          <a:xfrm>
            <a:off x="22098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5" name="Rectangle 214"/>
          <p:cNvSpPr/>
          <p:nvPr/>
        </p:nvSpPr>
        <p:spPr>
          <a:xfrm>
            <a:off x="26670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6" name="Rectangle 215"/>
          <p:cNvSpPr/>
          <p:nvPr/>
        </p:nvSpPr>
        <p:spPr>
          <a:xfrm>
            <a:off x="31242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7" name="Rectangle 216"/>
          <p:cNvSpPr/>
          <p:nvPr/>
        </p:nvSpPr>
        <p:spPr>
          <a:xfrm>
            <a:off x="35814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8" name="Rectangle 217"/>
          <p:cNvSpPr/>
          <p:nvPr/>
        </p:nvSpPr>
        <p:spPr>
          <a:xfrm>
            <a:off x="40386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19" name="Rectangle 218"/>
          <p:cNvSpPr/>
          <p:nvPr/>
        </p:nvSpPr>
        <p:spPr>
          <a:xfrm>
            <a:off x="44958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20" name="Rectangle 219"/>
          <p:cNvSpPr/>
          <p:nvPr/>
        </p:nvSpPr>
        <p:spPr>
          <a:xfrm>
            <a:off x="49530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21" name="Rectangle 220"/>
          <p:cNvSpPr/>
          <p:nvPr/>
        </p:nvSpPr>
        <p:spPr>
          <a:xfrm>
            <a:off x="54102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22" name="Rectangle 221"/>
          <p:cNvSpPr/>
          <p:nvPr/>
        </p:nvSpPr>
        <p:spPr>
          <a:xfrm>
            <a:off x="58674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23" name="Rectangle 222"/>
          <p:cNvSpPr/>
          <p:nvPr/>
        </p:nvSpPr>
        <p:spPr>
          <a:xfrm>
            <a:off x="63246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24" name="Rectangle 223"/>
          <p:cNvSpPr/>
          <p:nvPr/>
        </p:nvSpPr>
        <p:spPr>
          <a:xfrm>
            <a:off x="67818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25" name="Rectangle 224"/>
          <p:cNvSpPr/>
          <p:nvPr/>
        </p:nvSpPr>
        <p:spPr>
          <a:xfrm>
            <a:off x="72390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26" name="Rectangle 225"/>
          <p:cNvSpPr/>
          <p:nvPr/>
        </p:nvSpPr>
        <p:spPr>
          <a:xfrm>
            <a:off x="76962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27" name="Rectangle 226"/>
          <p:cNvSpPr/>
          <p:nvPr/>
        </p:nvSpPr>
        <p:spPr>
          <a:xfrm>
            <a:off x="81534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28" name="Rectangle 227"/>
          <p:cNvSpPr/>
          <p:nvPr/>
        </p:nvSpPr>
        <p:spPr>
          <a:xfrm>
            <a:off x="8610600" y="1219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86" name="Rectangle 285"/>
          <p:cNvSpPr/>
          <p:nvPr/>
        </p:nvSpPr>
        <p:spPr>
          <a:xfrm>
            <a:off x="1524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87" name="Rectangle 286"/>
          <p:cNvSpPr/>
          <p:nvPr/>
        </p:nvSpPr>
        <p:spPr>
          <a:xfrm>
            <a:off x="6096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88" name="Rectangle 287"/>
          <p:cNvSpPr/>
          <p:nvPr/>
        </p:nvSpPr>
        <p:spPr>
          <a:xfrm>
            <a:off x="10668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89" name="Rectangle 288"/>
          <p:cNvSpPr/>
          <p:nvPr/>
        </p:nvSpPr>
        <p:spPr>
          <a:xfrm>
            <a:off x="15240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0" name="Rectangle 289"/>
          <p:cNvSpPr/>
          <p:nvPr/>
        </p:nvSpPr>
        <p:spPr>
          <a:xfrm>
            <a:off x="19812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1" name="Rectangle 290"/>
          <p:cNvSpPr/>
          <p:nvPr/>
        </p:nvSpPr>
        <p:spPr>
          <a:xfrm>
            <a:off x="24384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2" name="Rectangle 291"/>
          <p:cNvSpPr/>
          <p:nvPr/>
        </p:nvSpPr>
        <p:spPr>
          <a:xfrm>
            <a:off x="28956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3" name="Rectangle 292"/>
          <p:cNvSpPr/>
          <p:nvPr/>
        </p:nvSpPr>
        <p:spPr>
          <a:xfrm>
            <a:off x="33528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4" name="Rectangle 293"/>
          <p:cNvSpPr/>
          <p:nvPr/>
        </p:nvSpPr>
        <p:spPr>
          <a:xfrm>
            <a:off x="38100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5" name="Rectangle 294"/>
          <p:cNvSpPr/>
          <p:nvPr/>
        </p:nvSpPr>
        <p:spPr>
          <a:xfrm>
            <a:off x="42672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6" name="Rectangle 295"/>
          <p:cNvSpPr/>
          <p:nvPr/>
        </p:nvSpPr>
        <p:spPr>
          <a:xfrm>
            <a:off x="47244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7" name="Rectangle 296"/>
          <p:cNvSpPr/>
          <p:nvPr/>
        </p:nvSpPr>
        <p:spPr>
          <a:xfrm>
            <a:off x="51816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8" name="Rectangle 297"/>
          <p:cNvSpPr/>
          <p:nvPr/>
        </p:nvSpPr>
        <p:spPr>
          <a:xfrm>
            <a:off x="56388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299" name="Rectangle 298"/>
          <p:cNvSpPr/>
          <p:nvPr/>
        </p:nvSpPr>
        <p:spPr>
          <a:xfrm>
            <a:off x="60960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0" name="Rectangle 299"/>
          <p:cNvSpPr/>
          <p:nvPr/>
        </p:nvSpPr>
        <p:spPr>
          <a:xfrm>
            <a:off x="65532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1" name="Rectangle 300"/>
          <p:cNvSpPr/>
          <p:nvPr/>
        </p:nvSpPr>
        <p:spPr>
          <a:xfrm>
            <a:off x="70104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2" name="Rectangle 301"/>
          <p:cNvSpPr/>
          <p:nvPr/>
        </p:nvSpPr>
        <p:spPr>
          <a:xfrm>
            <a:off x="74676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3" name="Rectangle 302"/>
          <p:cNvSpPr/>
          <p:nvPr/>
        </p:nvSpPr>
        <p:spPr>
          <a:xfrm>
            <a:off x="79248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4" name="Rectangle 303"/>
          <p:cNvSpPr/>
          <p:nvPr/>
        </p:nvSpPr>
        <p:spPr>
          <a:xfrm>
            <a:off x="8382000" y="167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5" name="Rectangle 304"/>
          <p:cNvSpPr/>
          <p:nvPr/>
        </p:nvSpPr>
        <p:spPr>
          <a:xfrm>
            <a:off x="2286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6" name="Rectangle 305"/>
          <p:cNvSpPr/>
          <p:nvPr/>
        </p:nvSpPr>
        <p:spPr>
          <a:xfrm>
            <a:off x="6858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7" name="Rectangle 306"/>
          <p:cNvSpPr/>
          <p:nvPr/>
        </p:nvSpPr>
        <p:spPr>
          <a:xfrm>
            <a:off x="11430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8" name="Rectangle 307"/>
          <p:cNvSpPr/>
          <p:nvPr/>
        </p:nvSpPr>
        <p:spPr>
          <a:xfrm>
            <a:off x="16002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09" name="Rectangle 308"/>
          <p:cNvSpPr/>
          <p:nvPr/>
        </p:nvSpPr>
        <p:spPr>
          <a:xfrm>
            <a:off x="20574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0" name="Rectangle 309"/>
          <p:cNvSpPr/>
          <p:nvPr/>
        </p:nvSpPr>
        <p:spPr>
          <a:xfrm>
            <a:off x="25146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1" name="Rectangle 310"/>
          <p:cNvSpPr/>
          <p:nvPr/>
        </p:nvSpPr>
        <p:spPr>
          <a:xfrm>
            <a:off x="29718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2" name="Rectangle 311"/>
          <p:cNvSpPr/>
          <p:nvPr/>
        </p:nvSpPr>
        <p:spPr>
          <a:xfrm>
            <a:off x="34290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3" name="Rectangle 312"/>
          <p:cNvSpPr/>
          <p:nvPr/>
        </p:nvSpPr>
        <p:spPr>
          <a:xfrm>
            <a:off x="38862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4" name="Rectangle 313"/>
          <p:cNvSpPr/>
          <p:nvPr/>
        </p:nvSpPr>
        <p:spPr>
          <a:xfrm>
            <a:off x="43434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5" name="Rectangle 314"/>
          <p:cNvSpPr/>
          <p:nvPr/>
        </p:nvSpPr>
        <p:spPr>
          <a:xfrm>
            <a:off x="48006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6" name="Rectangle 315"/>
          <p:cNvSpPr/>
          <p:nvPr/>
        </p:nvSpPr>
        <p:spPr>
          <a:xfrm>
            <a:off x="52578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7" name="Rectangle 316"/>
          <p:cNvSpPr/>
          <p:nvPr/>
        </p:nvSpPr>
        <p:spPr>
          <a:xfrm>
            <a:off x="57150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8" name="Rectangle 317"/>
          <p:cNvSpPr/>
          <p:nvPr/>
        </p:nvSpPr>
        <p:spPr>
          <a:xfrm>
            <a:off x="61722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19" name="Rectangle 318"/>
          <p:cNvSpPr/>
          <p:nvPr/>
        </p:nvSpPr>
        <p:spPr>
          <a:xfrm>
            <a:off x="66294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0" name="Rectangle 319"/>
          <p:cNvSpPr/>
          <p:nvPr/>
        </p:nvSpPr>
        <p:spPr>
          <a:xfrm>
            <a:off x="70866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1" name="Rectangle 320"/>
          <p:cNvSpPr/>
          <p:nvPr/>
        </p:nvSpPr>
        <p:spPr>
          <a:xfrm>
            <a:off x="75438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2" name="Rectangle 321"/>
          <p:cNvSpPr/>
          <p:nvPr/>
        </p:nvSpPr>
        <p:spPr>
          <a:xfrm>
            <a:off x="80010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3" name="Rectangle 322"/>
          <p:cNvSpPr/>
          <p:nvPr/>
        </p:nvSpPr>
        <p:spPr>
          <a:xfrm>
            <a:off x="8458200" y="2133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4" name="Rectangle 323"/>
          <p:cNvSpPr/>
          <p:nvPr/>
        </p:nvSpPr>
        <p:spPr>
          <a:xfrm>
            <a:off x="3048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5" name="Rectangle 324"/>
          <p:cNvSpPr/>
          <p:nvPr/>
        </p:nvSpPr>
        <p:spPr>
          <a:xfrm>
            <a:off x="7620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6" name="Rectangle 325"/>
          <p:cNvSpPr/>
          <p:nvPr/>
        </p:nvSpPr>
        <p:spPr>
          <a:xfrm>
            <a:off x="12192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7" name="Rectangle 326"/>
          <p:cNvSpPr/>
          <p:nvPr/>
        </p:nvSpPr>
        <p:spPr>
          <a:xfrm>
            <a:off x="16764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8" name="Rectangle 327"/>
          <p:cNvSpPr/>
          <p:nvPr/>
        </p:nvSpPr>
        <p:spPr>
          <a:xfrm>
            <a:off x="21336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29" name="Rectangle 328"/>
          <p:cNvSpPr/>
          <p:nvPr/>
        </p:nvSpPr>
        <p:spPr>
          <a:xfrm>
            <a:off x="25908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0" name="Rectangle 329"/>
          <p:cNvSpPr/>
          <p:nvPr/>
        </p:nvSpPr>
        <p:spPr>
          <a:xfrm>
            <a:off x="30480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1" name="Rectangle 330"/>
          <p:cNvSpPr/>
          <p:nvPr/>
        </p:nvSpPr>
        <p:spPr>
          <a:xfrm>
            <a:off x="35052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2" name="Rectangle 331"/>
          <p:cNvSpPr/>
          <p:nvPr/>
        </p:nvSpPr>
        <p:spPr>
          <a:xfrm>
            <a:off x="39624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3" name="Rectangle 332"/>
          <p:cNvSpPr/>
          <p:nvPr/>
        </p:nvSpPr>
        <p:spPr>
          <a:xfrm>
            <a:off x="44196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4" name="Rectangle 333"/>
          <p:cNvSpPr/>
          <p:nvPr/>
        </p:nvSpPr>
        <p:spPr>
          <a:xfrm>
            <a:off x="48768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5" name="Rectangle 334"/>
          <p:cNvSpPr/>
          <p:nvPr/>
        </p:nvSpPr>
        <p:spPr>
          <a:xfrm>
            <a:off x="53340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6" name="Rectangle 335"/>
          <p:cNvSpPr/>
          <p:nvPr/>
        </p:nvSpPr>
        <p:spPr>
          <a:xfrm>
            <a:off x="57912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7" name="Rectangle 336"/>
          <p:cNvSpPr/>
          <p:nvPr/>
        </p:nvSpPr>
        <p:spPr>
          <a:xfrm>
            <a:off x="62484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8" name="Rectangle 337"/>
          <p:cNvSpPr/>
          <p:nvPr/>
        </p:nvSpPr>
        <p:spPr>
          <a:xfrm>
            <a:off x="67056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39" name="Rectangle 338"/>
          <p:cNvSpPr/>
          <p:nvPr/>
        </p:nvSpPr>
        <p:spPr>
          <a:xfrm>
            <a:off x="71628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40" name="Rectangle 339"/>
          <p:cNvSpPr/>
          <p:nvPr/>
        </p:nvSpPr>
        <p:spPr>
          <a:xfrm>
            <a:off x="76200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41" name="Rectangle 340"/>
          <p:cNvSpPr/>
          <p:nvPr/>
        </p:nvSpPr>
        <p:spPr>
          <a:xfrm>
            <a:off x="80772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  <p:sp useBgFill="1">
        <p:nvSpPr>
          <p:cNvPr id="342" name="Rectangle 341"/>
          <p:cNvSpPr/>
          <p:nvPr/>
        </p:nvSpPr>
        <p:spPr>
          <a:xfrm>
            <a:off x="8534400" y="259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</TotalTime>
  <Words>114</Words>
  <Application>Microsoft Office PowerPoint</Application>
  <PresentationFormat>On-screen Show (4:3)</PresentationFormat>
  <Paragraphs>114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think-cell Software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Volker Schöch</dc:creator>
  <cp:lastModifiedBy>vknab</cp:lastModifiedBy>
  <cp:revision>5</cp:revision>
  <dcterms:created xsi:type="dcterms:W3CDTF">2011-06-30T10:00:35Z</dcterms:created>
  <dcterms:modified xsi:type="dcterms:W3CDTF">2011-06-30T13:11:34Z</dcterms:modified>
</cp:coreProperties>
</file>