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712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1078E-7AE5-41C2-A3C1-2EC2EBE8273E}" type="datetimeFigureOut">
              <a:rPr lang="en-US" smtClean="0"/>
              <a:t>6/30/2011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8C58B-2F6C-439D-9EF2-4ECAC244E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51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7EA95-DF17-4394-8BB3-D5C046547301}" type="datetimeFigureOut">
              <a:rPr lang="de-DE" smtClean="0"/>
              <a:pPr/>
              <a:t>30.06.2011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B389-B02C-4D13-8F3C-E579C0D6D7A3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738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7EA95-DF17-4394-8BB3-D5C046547301}" type="datetimeFigureOut">
              <a:rPr lang="de-DE" smtClean="0"/>
              <a:pPr/>
              <a:t>30.06.2011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B389-B02C-4D13-8F3C-E579C0D6D7A3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84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7EA95-DF17-4394-8BB3-D5C046547301}" type="datetimeFigureOut">
              <a:rPr lang="de-DE" smtClean="0"/>
              <a:pPr/>
              <a:t>30.06.2011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B389-B02C-4D13-8F3C-E579C0D6D7A3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343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7EA95-DF17-4394-8BB3-D5C046547301}" type="datetimeFigureOut">
              <a:rPr lang="de-DE" smtClean="0"/>
              <a:pPr/>
              <a:t>30.06.2011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B389-B02C-4D13-8F3C-E579C0D6D7A3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492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7EA95-DF17-4394-8BB3-D5C046547301}" type="datetimeFigureOut">
              <a:rPr lang="de-DE" smtClean="0"/>
              <a:pPr/>
              <a:t>30.06.2011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B389-B02C-4D13-8F3C-E579C0D6D7A3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423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7EA95-DF17-4394-8BB3-D5C046547301}" type="datetimeFigureOut">
              <a:rPr lang="de-DE" smtClean="0"/>
              <a:pPr/>
              <a:t>30.06.2011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B389-B02C-4D13-8F3C-E579C0D6D7A3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4803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7EA95-DF17-4394-8BB3-D5C046547301}" type="datetimeFigureOut">
              <a:rPr lang="de-DE" smtClean="0"/>
              <a:pPr/>
              <a:t>30.06.2011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B389-B02C-4D13-8F3C-E579C0D6D7A3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7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7EA95-DF17-4394-8BB3-D5C046547301}" type="datetimeFigureOut">
              <a:rPr lang="de-DE" smtClean="0"/>
              <a:pPr/>
              <a:t>30.06.2011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B389-B02C-4D13-8F3C-E579C0D6D7A3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8269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7EA95-DF17-4394-8BB3-D5C046547301}" type="datetimeFigureOut">
              <a:rPr lang="de-DE" smtClean="0"/>
              <a:pPr/>
              <a:t>30.06.2011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B389-B02C-4D13-8F3C-E579C0D6D7A3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8996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7EA95-DF17-4394-8BB3-D5C046547301}" type="datetimeFigureOut">
              <a:rPr lang="de-DE" smtClean="0"/>
              <a:pPr/>
              <a:t>30.06.2011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B389-B02C-4D13-8F3C-E579C0D6D7A3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81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7EA95-DF17-4394-8BB3-D5C046547301}" type="datetimeFigureOut">
              <a:rPr lang="de-DE" smtClean="0"/>
              <a:pPr/>
              <a:t>30.06.2011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B389-B02C-4D13-8F3C-E579C0D6D7A3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561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7EA95-DF17-4394-8BB3-D5C046547301}" type="datetimeFigureOut">
              <a:rPr lang="de-DE" smtClean="0"/>
              <a:pPr/>
              <a:t>30.06.2011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4B389-B02C-4D13-8F3C-E579C0D6D7A3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88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7" name="Straight Connector 146"/>
          <p:cNvCxnSpPr/>
          <p:nvPr/>
        </p:nvCxnSpPr>
        <p:spPr>
          <a:xfrm rot="5400000">
            <a:off x="-2857500" y="33909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5400000">
            <a:off x="-2400300" y="33909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rot="5400000">
            <a:off x="-1943100" y="33909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5400000">
            <a:off x="-1485900" y="33909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rot="5400000">
            <a:off x="-1028700" y="33909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rot="5400000">
            <a:off x="-571500" y="33909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rot="5400000">
            <a:off x="-114300" y="33909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rot="5400000">
            <a:off x="342900" y="33909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rot="5400000">
            <a:off x="800100" y="33909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rot="5400000">
            <a:off x="1257300" y="33909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rot="5400000">
            <a:off x="1714500" y="33909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rot="5400000">
            <a:off x="2171700" y="33909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rot="5400000">
            <a:off x="2628900" y="33909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rot="5400000">
            <a:off x="3086100" y="33909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5400000">
            <a:off x="3543300" y="33909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rot="5400000">
            <a:off x="4000500" y="33909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rot="5400000">
            <a:off x="4533900" y="33909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rot="5400000">
            <a:off x="4991100" y="33909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rot="5400000">
            <a:off x="5448300" y="33909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1" name="Rectangle 170"/>
          <p:cNvSpPr/>
          <p:nvPr/>
        </p:nvSpPr>
        <p:spPr>
          <a:xfrm>
            <a:off x="228600" y="30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172" name="Rectangle 171"/>
          <p:cNvSpPr/>
          <p:nvPr/>
        </p:nvSpPr>
        <p:spPr>
          <a:xfrm>
            <a:off x="685800" y="30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173" name="Rectangle 172"/>
          <p:cNvSpPr/>
          <p:nvPr/>
        </p:nvSpPr>
        <p:spPr>
          <a:xfrm>
            <a:off x="1143000" y="30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174" name="Rectangle 173"/>
          <p:cNvSpPr/>
          <p:nvPr/>
        </p:nvSpPr>
        <p:spPr>
          <a:xfrm>
            <a:off x="1600200" y="30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175" name="Rectangle 174"/>
          <p:cNvSpPr/>
          <p:nvPr/>
        </p:nvSpPr>
        <p:spPr>
          <a:xfrm>
            <a:off x="2057400" y="30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176" name="Rectangle 175"/>
          <p:cNvSpPr/>
          <p:nvPr/>
        </p:nvSpPr>
        <p:spPr>
          <a:xfrm>
            <a:off x="2514600" y="30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177" name="Rectangle 176"/>
          <p:cNvSpPr/>
          <p:nvPr/>
        </p:nvSpPr>
        <p:spPr>
          <a:xfrm>
            <a:off x="2971800" y="30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178" name="Rectangle 177"/>
          <p:cNvSpPr/>
          <p:nvPr/>
        </p:nvSpPr>
        <p:spPr>
          <a:xfrm>
            <a:off x="3429000" y="30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179" name="Rectangle 178"/>
          <p:cNvSpPr/>
          <p:nvPr/>
        </p:nvSpPr>
        <p:spPr>
          <a:xfrm>
            <a:off x="3886200" y="30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180" name="Rectangle 179"/>
          <p:cNvSpPr/>
          <p:nvPr/>
        </p:nvSpPr>
        <p:spPr>
          <a:xfrm>
            <a:off x="4343400" y="30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181" name="Rectangle 180"/>
          <p:cNvSpPr/>
          <p:nvPr/>
        </p:nvSpPr>
        <p:spPr>
          <a:xfrm>
            <a:off x="4800600" y="30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182" name="Rectangle 181"/>
          <p:cNvSpPr/>
          <p:nvPr/>
        </p:nvSpPr>
        <p:spPr>
          <a:xfrm>
            <a:off x="5257800" y="30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183" name="Rectangle 182"/>
          <p:cNvSpPr/>
          <p:nvPr/>
        </p:nvSpPr>
        <p:spPr>
          <a:xfrm>
            <a:off x="5715000" y="30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184" name="Rectangle 183"/>
          <p:cNvSpPr/>
          <p:nvPr/>
        </p:nvSpPr>
        <p:spPr>
          <a:xfrm>
            <a:off x="6172200" y="30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185" name="Rectangle 184"/>
          <p:cNvSpPr/>
          <p:nvPr/>
        </p:nvSpPr>
        <p:spPr>
          <a:xfrm>
            <a:off x="6629400" y="30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186" name="Rectangle 185"/>
          <p:cNvSpPr/>
          <p:nvPr/>
        </p:nvSpPr>
        <p:spPr>
          <a:xfrm>
            <a:off x="7086600" y="30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187" name="Rectangle 186"/>
          <p:cNvSpPr/>
          <p:nvPr/>
        </p:nvSpPr>
        <p:spPr>
          <a:xfrm>
            <a:off x="7543800" y="30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188" name="Rectangle 187"/>
          <p:cNvSpPr/>
          <p:nvPr/>
        </p:nvSpPr>
        <p:spPr>
          <a:xfrm>
            <a:off x="8001000" y="30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189" name="Rectangle 188"/>
          <p:cNvSpPr/>
          <p:nvPr/>
        </p:nvSpPr>
        <p:spPr>
          <a:xfrm>
            <a:off x="8458200" y="30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191" name="Rectangle 190"/>
          <p:cNvSpPr/>
          <p:nvPr/>
        </p:nvSpPr>
        <p:spPr>
          <a:xfrm>
            <a:off x="304800" y="762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192" name="Rectangle 191"/>
          <p:cNvSpPr/>
          <p:nvPr/>
        </p:nvSpPr>
        <p:spPr>
          <a:xfrm>
            <a:off x="762000" y="762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193" name="Rectangle 192"/>
          <p:cNvSpPr/>
          <p:nvPr/>
        </p:nvSpPr>
        <p:spPr>
          <a:xfrm>
            <a:off x="1219200" y="762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194" name="Rectangle 193"/>
          <p:cNvSpPr/>
          <p:nvPr/>
        </p:nvSpPr>
        <p:spPr>
          <a:xfrm>
            <a:off x="1676400" y="762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195" name="Rectangle 194"/>
          <p:cNvSpPr/>
          <p:nvPr/>
        </p:nvSpPr>
        <p:spPr>
          <a:xfrm>
            <a:off x="2133600" y="762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196" name="Rectangle 195"/>
          <p:cNvSpPr/>
          <p:nvPr/>
        </p:nvSpPr>
        <p:spPr>
          <a:xfrm>
            <a:off x="2590800" y="762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197" name="Rectangle 196"/>
          <p:cNvSpPr/>
          <p:nvPr/>
        </p:nvSpPr>
        <p:spPr>
          <a:xfrm>
            <a:off x="3048000" y="762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198" name="Rectangle 197"/>
          <p:cNvSpPr/>
          <p:nvPr/>
        </p:nvSpPr>
        <p:spPr>
          <a:xfrm>
            <a:off x="3505200" y="762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199" name="Rectangle 198"/>
          <p:cNvSpPr/>
          <p:nvPr/>
        </p:nvSpPr>
        <p:spPr>
          <a:xfrm>
            <a:off x="3962400" y="762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00" name="Rectangle 199"/>
          <p:cNvSpPr/>
          <p:nvPr/>
        </p:nvSpPr>
        <p:spPr>
          <a:xfrm>
            <a:off x="4419600" y="762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01" name="Rectangle 200"/>
          <p:cNvSpPr/>
          <p:nvPr/>
        </p:nvSpPr>
        <p:spPr>
          <a:xfrm>
            <a:off x="4876800" y="762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02" name="Rectangle 201"/>
          <p:cNvSpPr/>
          <p:nvPr/>
        </p:nvSpPr>
        <p:spPr>
          <a:xfrm>
            <a:off x="5334000" y="762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03" name="Rectangle 202"/>
          <p:cNvSpPr/>
          <p:nvPr/>
        </p:nvSpPr>
        <p:spPr>
          <a:xfrm>
            <a:off x="5791200" y="762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04" name="Rectangle 203"/>
          <p:cNvSpPr/>
          <p:nvPr/>
        </p:nvSpPr>
        <p:spPr>
          <a:xfrm>
            <a:off x="6248400" y="762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05" name="Rectangle 204"/>
          <p:cNvSpPr/>
          <p:nvPr/>
        </p:nvSpPr>
        <p:spPr>
          <a:xfrm>
            <a:off x="6705600" y="762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06" name="Rectangle 205"/>
          <p:cNvSpPr/>
          <p:nvPr/>
        </p:nvSpPr>
        <p:spPr>
          <a:xfrm>
            <a:off x="7162800" y="762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07" name="Rectangle 206"/>
          <p:cNvSpPr/>
          <p:nvPr/>
        </p:nvSpPr>
        <p:spPr>
          <a:xfrm>
            <a:off x="7620000" y="762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08" name="Rectangle 207"/>
          <p:cNvSpPr/>
          <p:nvPr/>
        </p:nvSpPr>
        <p:spPr>
          <a:xfrm>
            <a:off x="8077200" y="762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09" name="Rectangle 208"/>
          <p:cNvSpPr/>
          <p:nvPr/>
        </p:nvSpPr>
        <p:spPr>
          <a:xfrm>
            <a:off x="8534400" y="762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10" name="Rectangle 209"/>
          <p:cNvSpPr/>
          <p:nvPr/>
        </p:nvSpPr>
        <p:spPr>
          <a:xfrm>
            <a:off x="381000" y="1219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11" name="Rectangle 210"/>
          <p:cNvSpPr/>
          <p:nvPr/>
        </p:nvSpPr>
        <p:spPr>
          <a:xfrm>
            <a:off x="838200" y="1219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12" name="Rectangle 211"/>
          <p:cNvSpPr/>
          <p:nvPr/>
        </p:nvSpPr>
        <p:spPr>
          <a:xfrm>
            <a:off x="1295400" y="1219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13" name="Rectangle 212"/>
          <p:cNvSpPr/>
          <p:nvPr/>
        </p:nvSpPr>
        <p:spPr>
          <a:xfrm>
            <a:off x="1752600" y="1219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14" name="Rectangle 213"/>
          <p:cNvSpPr/>
          <p:nvPr/>
        </p:nvSpPr>
        <p:spPr>
          <a:xfrm>
            <a:off x="2209800" y="1219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15" name="Rectangle 214"/>
          <p:cNvSpPr/>
          <p:nvPr/>
        </p:nvSpPr>
        <p:spPr>
          <a:xfrm>
            <a:off x="2667000" y="1219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16" name="Rectangle 215"/>
          <p:cNvSpPr/>
          <p:nvPr/>
        </p:nvSpPr>
        <p:spPr>
          <a:xfrm>
            <a:off x="3124200" y="1219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17" name="Rectangle 216"/>
          <p:cNvSpPr/>
          <p:nvPr/>
        </p:nvSpPr>
        <p:spPr>
          <a:xfrm>
            <a:off x="3581400" y="1219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18" name="Rectangle 217"/>
          <p:cNvSpPr/>
          <p:nvPr/>
        </p:nvSpPr>
        <p:spPr>
          <a:xfrm>
            <a:off x="4038600" y="1219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19" name="Rectangle 218"/>
          <p:cNvSpPr/>
          <p:nvPr/>
        </p:nvSpPr>
        <p:spPr>
          <a:xfrm>
            <a:off x="4495800" y="1219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20" name="Rectangle 219"/>
          <p:cNvSpPr/>
          <p:nvPr/>
        </p:nvSpPr>
        <p:spPr>
          <a:xfrm>
            <a:off x="4953000" y="1219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21" name="Rectangle 220"/>
          <p:cNvSpPr/>
          <p:nvPr/>
        </p:nvSpPr>
        <p:spPr>
          <a:xfrm>
            <a:off x="5410200" y="1219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22" name="Rectangle 221"/>
          <p:cNvSpPr/>
          <p:nvPr/>
        </p:nvSpPr>
        <p:spPr>
          <a:xfrm>
            <a:off x="5867400" y="1219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23" name="Rectangle 222"/>
          <p:cNvSpPr/>
          <p:nvPr/>
        </p:nvSpPr>
        <p:spPr>
          <a:xfrm>
            <a:off x="6324600" y="1219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24" name="Rectangle 223"/>
          <p:cNvSpPr/>
          <p:nvPr/>
        </p:nvSpPr>
        <p:spPr>
          <a:xfrm>
            <a:off x="6781800" y="1219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25" name="Rectangle 224"/>
          <p:cNvSpPr/>
          <p:nvPr/>
        </p:nvSpPr>
        <p:spPr>
          <a:xfrm>
            <a:off x="7239000" y="1219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26" name="Rectangle 225"/>
          <p:cNvSpPr/>
          <p:nvPr/>
        </p:nvSpPr>
        <p:spPr>
          <a:xfrm>
            <a:off x="7696200" y="1219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27" name="Rectangle 226"/>
          <p:cNvSpPr/>
          <p:nvPr/>
        </p:nvSpPr>
        <p:spPr>
          <a:xfrm>
            <a:off x="8153400" y="1219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28" name="Rectangle 227"/>
          <p:cNvSpPr/>
          <p:nvPr/>
        </p:nvSpPr>
        <p:spPr>
          <a:xfrm>
            <a:off x="8610600" y="1219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86" name="Rectangle 285"/>
          <p:cNvSpPr/>
          <p:nvPr/>
        </p:nvSpPr>
        <p:spPr>
          <a:xfrm>
            <a:off x="152400" y="167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87" name="Rectangle 286"/>
          <p:cNvSpPr/>
          <p:nvPr/>
        </p:nvSpPr>
        <p:spPr>
          <a:xfrm>
            <a:off x="609600" y="167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88" name="Rectangle 287"/>
          <p:cNvSpPr/>
          <p:nvPr/>
        </p:nvSpPr>
        <p:spPr>
          <a:xfrm>
            <a:off x="1066800" y="167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89" name="Rectangle 288"/>
          <p:cNvSpPr/>
          <p:nvPr/>
        </p:nvSpPr>
        <p:spPr>
          <a:xfrm>
            <a:off x="1524000" y="167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90" name="Rectangle 289"/>
          <p:cNvSpPr/>
          <p:nvPr/>
        </p:nvSpPr>
        <p:spPr>
          <a:xfrm>
            <a:off x="1981200" y="167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91" name="Rectangle 290"/>
          <p:cNvSpPr/>
          <p:nvPr/>
        </p:nvSpPr>
        <p:spPr>
          <a:xfrm>
            <a:off x="2438400" y="167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92" name="Rectangle 291"/>
          <p:cNvSpPr/>
          <p:nvPr/>
        </p:nvSpPr>
        <p:spPr>
          <a:xfrm>
            <a:off x="2895600" y="167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93" name="Rectangle 292"/>
          <p:cNvSpPr/>
          <p:nvPr/>
        </p:nvSpPr>
        <p:spPr>
          <a:xfrm>
            <a:off x="3352800" y="167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94" name="Rectangle 293"/>
          <p:cNvSpPr/>
          <p:nvPr/>
        </p:nvSpPr>
        <p:spPr>
          <a:xfrm>
            <a:off x="3810000" y="167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95" name="Rectangle 294"/>
          <p:cNvSpPr/>
          <p:nvPr/>
        </p:nvSpPr>
        <p:spPr>
          <a:xfrm>
            <a:off x="4267200" y="167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96" name="Rectangle 295"/>
          <p:cNvSpPr/>
          <p:nvPr/>
        </p:nvSpPr>
        <p:spPr>
          <a:xfrm>
            <a:off x="4724400" y="167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97" name="Rectangle 296"/>
          <p:cNvSpPr/>
          <p:nvPr/>
        </p:nvSpPr>
        <p:spPr>
          <a:xfrm>
            <a:off x="5181600" y="167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98" name="Rectangle 297"/>
          <p:cNvSpPr/>
          <p:nvPr/>
        </p:nvSpPr>
        <p:spPr>
          <a:xfrm>
            <a:off x="5638800" y="167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299" name="Rectangle 298"/>
          <p:cNvSpPr/>
          <p:nvPr/>
        </p:nvSpPr>
        <p:spPr>
          <a:xfrm>
            <a:off x="6096000" y="167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00" name="Rectangle 299"/>
          <p:cNvSpPr/>
          <p:nvPr/>
        </p:nvSpPr>
        <p:spPr>
          <a:xfrm>
            <a:off x="6553200" y="167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01" name="Rectangle 300"/>
          <p:cNvSpPr/>
          <p:nvPr/>
        </p:nvSpPr>
        <p:spPr>
          <a:xfrm>
            <a:off x="7010400" y="167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02" name="Rectangle 301"/>
          <p:cNvSpPr/>
          <p:nvPr/>
        </p:nvSpPr>
        <p:spPr>
          <a:xfrm>
            <a:off x="7467600" y="167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03" name="Rectangle 302"/>
          <p:cNvSpPr/>
          <p:nvPr/>
        </p:nvSpPr>
        <p:spPr>
          <a:xfrm>
            <a:off x="7924800" y="167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04" name="Rectangle 303"/>
          <p:cNvSpPr/>
          <p:nvPr/>
        </p:nvSpPr>
        <p:spPr>
          <a:xfrm>
            <a:off x="8382000" y="167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05" name="Rectangle 304"/>
          <p:cNvSpPr/>
          <p:nvPr/>
        </p:nvSpPr>
        <p:spPr>
          <a:xfrm>
            <a:off x="228600" y="2133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06" name="Rectangle 305"/>
          <p:cNvSpPr/>
          <p:nvPr/>
        </p:nvSpPr>
        <p:spPr>
          <a:xfrm>
            <a:off x="685800" y="2133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07" name="Rectangle 306"/>
          <p:cNvSpPr/>
          <p:nvPr/>
        </p:nvSpPr>
        <p:spPr>
          <a:xfrm>
            <a:off x="1143000" y="2133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08" name="Rectangle 307"/>
          <p:cNvSpPr/>
          <p:nvPr/>
        </p:nvSpPr>
        <p:spPr>
          <a:xfrm>
            <a:off x="1600200" y="2133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09" name="Rectangle 308"/>
          <p:cNvSpPr/>
          <p:nvPr/>
        </p:nvSpPr>
        <p:spPr>
          <a:xfrm>
            <a:off x="2057400" y="2133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10" name="Rectangle 309"/>
          <p:cNvSpPr/>
          <p:nvPr/>
        </p:nvSpPr>
        <p:spPr>
          <a:xfrm>
            <a:off x="2514600" y="2133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11" name="Rectangle 310"/>
          <p:cNvSpPr/>
          <p:nvPr/>
        </p:nvSpPr>
        <p:spPr>
          <a:xfrm>
            <a:off x="2971800" y="2133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12" name="Rectangle 311"/>
          <p:cNvSpPr/>
          <p:nvPr/>
        </p:nvSpPr>
        <p:spPr>
          <a:xfrm>
            <a:off x="3429000" y="2133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13" name="Rectangle 312"/>
          <p:cNvSpPr/>
          <p:nvPr/>
        </p:nvSpPr>
        <p:spPr>
          <a:xfrm>
            <a:off x="3886200" y="2133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14" name="Rectangle 313"/>
          <p:cNvSpPr/>
          <p:nvPr/>
        </p:nvSpPr>
        <p:spPr>
          <a:xfrm>
            <a:off x="4343400" y="2133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15" name="Rectangle 314"/>
          <p:cNvSpPr/>
          <p:nvPr/>
        </p:nvSpPr>
        <p:spPr>
          <a:xfrm>
            <a:off x="4800600" y="2133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16" name="Rectangle 315"/>
          <p:cNvSpPr/>
          <p:nvPr/>
        </p:nvSpPr>
        <p:spPr>
          <a:xfrm>
            <a:off x="5257800" y="2133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17" name="Rectangle 316"/>
          <p:cNvSpPr/>
          <p:nvPr/>
        </p:nvSpPr>
        <p:spPr>
          <a:xfrm>
            <a:off x="5715000" y="2133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18" name="Rectangle 317"/>
          <p:cNvSpPr/>
          <p:nvPr/>
        </p:nvSpPr>
        <p:spPr>
          <a:xfrm>
            <a:off x="6172200" y="2133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19" name="Rectangle 318"/>
          <p:cNvSpPr/>
          <p:nvPr/>
        </p:nvSpPr>
        <p:spPr>
          <a:xfrm>
            <a:off x="6629400" y="2133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20" name="Rectangle 319"/>
          <p:cNvSpPr/>
          <p:nvPr/>
        </p:nvSpPr>
        <p:spPr>
          <a:xfrm>
            <a:off x="7086600" y="2133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21" name="Rectangle 320"/>
          <p:cNvSpPr/>
          <p:nvPr/>
        </p:nvSpPr>
        <p:spPr>
          <a:xfrm>
            <a:off x="7543800" y="2133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22" name="Rectangle 321"/>
          <p:cNvSpPr/>
          <p:nvPr/>
        </p:nvSpPr>
        <p:spPr>
          <a:xfrm>
            <a:off x="8001000" y="2133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23" name="Rectangle 322"/>
          <p:cNvSpPr/>
          <p:nvPr/>
        </p:nvSpPr>
        <p:spPr>
          <a:xfrm>
            <a:off x="8458200" y="2133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24" name="Rectangle 323"/>
          <p:cNvSpPr/>
          <p:nvPr/>
        </p:nvSpPr>
        <p:spPr>
          <a:xfrm>
            <a:off x="304800" y="259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25" name="Rectangle 324"/>
          <p:cNvSpPr/>
          <p:nvPr/>
        </p:nvSpPr>
        <p:spPr>
          <a:xfrm>
            <a:off x="762000" y="259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26" name="Rectangle 325"/>
          <p:cNvSpPr/>
          <p:nvPr/>
        </p:nvSpPr>
        <p:spPr>
          <a:xfrm>
            <a:off x="1219200" y="259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27" name="Rectangle 326"/>
          <p:cNvSpPr/>
          <p:nvPr/>
        </p:nvSpPr>
        <p:spPr>
          <a:xfrm>
            <a:off x="1676400" y="259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28" name="Rectangle 327"/>
          <p:cNvSpPr/>
          <p:nvPr/>
        </p:nvSpPr>
        <p:spPr>
          <a:xfrm>
            <a:off x="2133600" y="259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29" name="Rectangle 328"/>
          <p:cNvSpPr/>
          <p:nvPr/>
        </p:nvSpPr>
        <p:spPr>
          <a:xfrm>
            <a:off x="2590800" y="259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30" name="Rectangle 329"/>
          <p:cNvSpPr/>
          <p:nvPr/>
        </p:nvSpPr>
        <p:spPr>
          <a:xfrm>
            <a:off x="3048000" y="259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31" name="Rectangle 330"/>
          <p:cNvSpPr/>
          <p:nvPr/>
        </p:nvSpPr>
        <p:spPr>
          <a:xfrm>
            <a:off x="3505200" y="259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32" name="Rectangle 331"/>
          <p:cNvSpPr/>
          <p:nvPr/>
        </p:nvSpPr>
        <p:spPr>
          <a:xfrm>
            <a:off x="3962400" y="259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33" name="Rectangle 332"/>
          <p:cNvSpPr/>
          <p:nvPr/>
        </p:nvSpPr>
        <p:spPr>
          <a:xfrm>
            <a:off x="4419600" y="259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34" name="Rectangle 333"/>
          <p:cNvSpPr/>
          <p:nvPr/>
        </p:nvSpPr>
        <p:spPr>
          <a:xfrm>
            <a:off x="4876800" y="259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35" name="Rectangle 334"/>
          <p:cNvSpPr/>
          <p:nvPr/>
        </p:nvSpPr>
        <p:spPr>
          <a:xfrm>
            <a:off x="5334000" y="259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36" name="Rectangle 335"/>
          <p:cNvSpPr/>
          <p:nvPr/>
        </p:nvSpPr>
        <p:spPr>
          <a:xfrm>
            <a:off x="5791200" y="259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37" name="Rectangle 336"/>
          <p:cNvSpPr/>
          <p:nvPr/>
        </p:nvSpPr>
        <p:spPr>
          <a:xfrm>
            <a:off x="6248400" y="259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38" name="Rectangle 337"/>
          <p:cNvSpPr/>
          <p:nvPr/>
        </p:nvSpPr>
        <p:spPr>
          <a:xfrm>
            <a:off x="6705600" y="259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39" name="Rectangle 338"/>
          <p:cNvSpPr/>
          <p:nvPr/>
        </p:nvSpPr>
        <p:spPr>
          <a:xfrm>
            <a:off x="7162800" y="259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40" name="Rectangle 339"/>
          <p:cNvSpPr/>
          <p:nvPr/>
        </p:nvSpPr>
        <p:spPr>
          <a:xfrm>
            <a:off x="7620000" y="259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41" name="Rectangle 340"/>
          <p:cNvSpPr/>
          <p:nvPr/>
        </p:nvSpPr>
        <p:spPr>
          <a:xfrm>
            <a:off x="8077200" y="259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  <p:sp useBgFill="1">
        <p:nvSpPr>
          <p:cNvPr id="342" name="Rectangle 341"/>
          <p:cNvSpPr/>
          <p:nvPr/>
        </p:nvSpPr>
        <p:spPr>
          <a:xfrm>
            <a:off x="8534400" y="259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</TotalTime>
  <Words>114</Words>
  <Application>Microsoft Office PowerPoint</Application>
  <PresentationFormat>On-screen Show (4:3)</PresentationFormat>
  <Paragraphs>114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think-cell Software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Volker Schöch</dc:creator>
  <cp:lastModifiedBy>vknab</cp:lastModifiedBy>
  <cp:revision>5</cp:revision>
  <dcterms:created xsi:type="dcterms:W3CDTF">2011-06-30T10:00:35Z</dcterms:created>
  <dcterms:modified xsi:type="dcterms:W3CDTF">2011-06-30T13:11:34Z</dcterms:modified>
</cp:coreProperties>
</file>