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b" ContentType="application/vnd.ms-excel.sheet.binary.macroEnabled.12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86" r:id="rId1"/>
  </p:sldMasterIdLst>
  <p:notesMasterIdLst>
    <p:notesMasterId r:id="rId4"/>
  </p:notesMasterIdLst>
  <p:handoutMasterIdLst>
    <p:handoutMasterId r:id="rId5"/>
  </p:handoutMasterIdLst>
  <p:sldIdLst>
    <p:sldId id="347" r:id="rId2"/>
    <p:sldId id="348" r:id="rId3"/>
  </p:sldIdLst>
  <p:sldSz cx="12192000" cy="6858000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areto chart" id="{59200CBC-E2DD-402A-8E1F-858415D73927}">
          <p14:sldIdLst>
            <p14:sldId id="347"/>
          </p14:sldIdLst>
        </p14:section>
        <p14:section name="Final annotated slide" id="{7F7473F7-163B-448C-AF6B-9956148AFD61}">
          <p14:sldIdLst>
            <p14:sldId id="34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8BEA44-150E-46EB-92D9-97DD44F5F893}" v="2421" dt="2025-08-05T09:04:19.2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810" autoAdjust="0"/>
    <p:restoredTop sz="97308" autoAdjust="0"/>
  </p:normalViewPr>
  <p:slideViewPr>
    <p:cSldViewPr snapToGrid="0">
      <p:cViewPr varScale="1">
        <p:scale>
          <a:sx n="152" d="100"/>
          <a:sy n="152" d="100"/>
        </p:scale>
        <p:origin x="124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5" Type="http://schemas.openxmlformats.org/officeDocument/2006/relationships/customXml" Target="../customXml/item3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Relationship Id="rId14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.xlsb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1.xlsb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2.xlsb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5242367240630883E-3"/>
          <c:y val="1.9117647058823531E-2"/>
          <c:w val="0.98495152655187379"/>
          <c:h val="0.96176470588235297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D6D7D9"/>
            </a:solidFill>
            <a:ln w="3175" cmpd="sng" algn="ctr">
              <a:solidFill>
                <a:srgbClr val="FFFFFF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69696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D876-4FDA-AFAF-A6E73B401AD1}"/>
              </c:ext>
            </c:extLst>
          </c:dPt>
          <c:dPt>
            <c:idx val="1"/>
            <c:invertIfNegative val="0"/>
            <c:bubble3D val="0"/>
            <c:spPr>
              <a:solidFill>
                <a:srgbClr val="969696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D876-4FDA-AFAF-A6E73B401AD1}"/>
              </c:ext>
            </c:extLst>
          </c:dPt>
          <c:dPt>
            <c:idx val="2"/>
            <c:invertIfNegative val="0"/>
            <c:bubble3D val="0"/>
            <c:spPr>
              <a:solidFill>
                <a:srgbClr val="969696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D876-4FDA-AFAF-A6E73B401AD1}"/>
              </c:ext>
            </c:extLst>
          </c:dPt>
          <c:dPt>
            <c:idx val="3"/>
            <c:invertIfNegative val="0"/>
            <c:bubble3D val="0"/>
            <c:spPr>
              <a:solidFill>
                <a:srgbClr val="969696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D876-4FDA-AFAF-A6E73B401AD1}"/>
              </c:ext>
            </c:extLst>
          </c:dPt>
          <c:dPt>
            <c:idx val="4"/>
            <c:invertIfNegative val="0"/>
            <c:bubble3D val="0"/>
            <c:spPr>
              <a:solidFill>
                <a:srgbClr val="969696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D876-4FDA-AFAF-A6E73B401AD1}"/>
              </c:ext>
            </c:extLst>
          </c:dPt>
          <c:dPt>
            <c:idx val="5"/>
            <c:invertIfNegative val="0"/>
            <c:bubble3D val="0"/>
            <c:spPr>
              <a:solidFill>
                <a:srgbClr val="969696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D876-4FDA-AFAF-A6E73B401AD1}"/>
              </c:ext>
            </c:extLst>
          </c:dPt>
          <c:dPt>
            <c:idx val="6"/>
            <c:invertIfNegative val="0"/>
            <c:bubble3D val="0"/>
            <c:spPr>
              <a:solidFill>
                <a:srgbClr val="969696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D876-4FDA-AFAF-A6E73B401AD1}"/>
              </c:ext>
            </c:extLst>
          </c:dPt>
          <c:dPt>
            <c:idx val="7"/>
            <c:invertIfNegative val="0"/>
            <c:bubble3D val="0"/>
            <c:spPr>
              <a:solidFill>
                <a:srgbClr val="969696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D876-4FDA-AFAF-A6E73B401AD1}"/>
              </c:ext>
            </c:extLst>
          </c:dPt>
          <c:val>
            <c:numRef>
              <c:f>Sheet1!$A$1:$AA$1</c:f>
              <c:numCache>
                <c:formatCode>General</c:formatCode>
                <c:ptCount val="27"/>
                <c:pt idx="0">
                  <c:v>4659929336890.6201</c:v>
                </c:pt>
                <c:pt idx="1">
                  <c:v>3162079073495.7798</c:v>
                </c:pt>
                <c:pt idx="2">
                  <c:v>2372774547793.1201</c:v>
                </c:pt>
                <c:pt idx="3">
                  <c:v>1722745978335.1599</c:v>
                </c:pt>
                <c:pt idx="4">
                  <c:v>1227543925316.4099</c:v>
                </c:pt>
                <c:pt idx="5">
                  <c:v>914696430325.39099</c:v>
                </c:pt>
                <c:pt idx="6">
                  <c:v>664564181486.953</c:v>
                </c:pt>
                <c:pt idx="7">
                  <c:v>610117791237.08899</c:v>
                </c:pt>
                <c:pt idx="8">
                  <c:v>577389475009.922</c:v>
                </c:pt>
                <c:pt idx="9">
                  <c:v>521642466921.745</c:v>
                </c:pt>
                <c:pt idx="10">
                  <c:v>429457372071.86902</c:v>
                </c:pt>
                <c:pt idx="11">
                  <c:v>382767571329.15802</c:v>
                </c:pt>
                <c:pt idx="12">
                  <c:v>345036675975.047</c:v>
                </c:pt>
                <c:pt idx="13">
                  <c:v>308683317392.67999</c:v>
                </c:pt>
                <c:pt idx="14">
                  <c:v>299835625550.78101</c:v>
                </c:pt>
                <c:pt idx="15">
                  <c:v>257144811301.673</c:v>
                </c:pt>
                <c:pt idx="16">
                  <c:v>222904723252.10999</c:v>
                </c:pt>
                <c:pt idx="17">
                  <c:v>141775733420.11401</c:v>
                </c:pt>
                <c:pt idx="18">
                  <c:v>112211952703.83099</c:v>
                </c:pt>
                <c:pt idx="19">
                  <c:v>93197329011.707794</c:v>
                </c:pt>
                <c:pt idx="20">
                  <c:v>92526176108.621002</c:v>
                </c:pt>
                <c:pt idx="21">
                  <c:v>84869215513.364807</c:v>
                </c:pt>
                <c:pt idx="22">
                  <c:v>72485008929.276596</c:v>
                </c:pt>
                <c:pt idx="23">
                  <c:v>43520773851.121902</c:v>
                </c:pt>
                <c:pt idx="24">
                  <c:v>42764929169.325798</c:v>
                </c:pt>
                <c:pt idx="25">
                  <c:v>36333022329.4981</c:v>
                </c:pt>
                <c:pt idx="26">
                  <c:v>24322006607.929501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876-4FDA-AFAF-A6E73B401A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841279663"/>
        <c:axId val="1"/>
      </c:barChart>
      <c:lineChart>
        <c:grouping val="standard"/>
        <c:varyColors val="0"/>
        <c:ser>
          <c:idx val="1"/>
          <c:order val="1"/>
          <c:spPr>
            <a:ln w="28575" cmpd="sng" algn="ctr">
              <a:solidFill>
                <a:schemeClr val="tx2"/>
              </a:solidFill>
              <a:prstDash val="solid"/>
            </a:ln>
          </c:spPr>
          <c:marker>
            <c:symbol val="none"/>
          </c:marker>
          <c:val>
            <c:numRef>
              <c:f>Sheet1!$A$2:$AA$2</c:f>
              <c:numCache>
                <c:formatCode>General</c:formatCode>
                <c:ptCount val="27"/>
                <c:pt idx="0">
                  <c:v>0.23991415826564408</c:v>
                </c:pt>
                <c:pt idx="1">
                  <c:v>0.40271223618528673</c:v>
                </c:pt>
                <c:pt idx="2">
                  <c:v>0.52487336079319247</c:v>
                </c:pt>
                <c:pt idx="3">
                  <c:v>0.61356808584530864</c:v>
                </c:pt>
                <c:pt idx="4">
                  <c:v>0.67676757800175025</c:v>
                </c:pt>
                <c:pt idx="5">
                  <c:v>0.72386027153528232</c:v>
                </c:pt>
                <c:pt idx="6">
                  <c:v>0.75807502989067965</c:v>
                </c:pt>
                <c:pt idx="7">
                  <c:v>0.78948664275973035</c:v>
                </c:pt>
                <c:pt idx="8">
                  <c:v>0.81921325444712534</c:v>
                </c:pt>
                <c:pt idx="9">
                  <c:v>0.84606975898173087</c:v>
                </c:pt>
                <c:pt idx="10">
                  <c:v>0.8681801594798525</c:v>
                </c:pt>
                <c:pt idx="11">
                  <c:v>0.88788675866791988</c:v>
                </c:pt>
                <c:pt idx="12">
                  <c:v>0.9056508013610145</c:v>
                </c:pt>
                <c:pt idx="13">
                  <c:v>0.92154320935884204</c:v>
                </c:pt>
                <c:pt idx="14">
                  <c:v>0.93698009831606122</c:v>
                </c:pt>
                <c:pt idx="15">
                  <c:v>0.95021907180594334</c:v>
                </c:pt>
                <c:pt idx="16">
                  <c:v>0.96169521128924063</c:v>
                </c:pt>
                <c:pt idx="17">
                  <c:v>0.9689944648372949</c:v>
                </c:pt>
                <c:pt idx="18">
                  <c:v>0.9747716417500778</c:v>
                </c:pt>
                <c:pt idx="19">
                  <c:v>0.97956986016198389</c:v>
                </c:pt>
                <c:pt idx="20">
                  <c:v>0.98433352459846024</c:v>
                </c:pt>
                <c:pt idx="21">
                  <c:v>0.9887029742039215</c:v>
                </c:pt>
                <c:pt idx="22">
                  <c:v>0.99243482905555513</c:v>
                </c:pt>
                <c:pt idx="23">
                  <c:v>0.99467547458270988</c:v>
                </c:pt>
                <c:pt idx="24">
                  <c:v>0.99687720582007544</c:v>
                </c:pt>
                <c:pt idx="25">
                  <c:v>0.99874779351341703</c:v>
                </c:pt>
                <c:pt idx="26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D876-4FDA-AFAF-A6E73B401A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"/>
        <c:axId val="3"/>
      </c:lineChart>
      <c:catAx>
        <c:axId val="841279663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cmpd="sng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4659929336890.6201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one"/>
        <c:spPr>
          <a:ln w="9525" cmpd="sng" algn="ctr">
            <a:solidFill>
              <a:srgbClr val="FFFFFF"/>
            </a:solidFill>
            <a:prstDash val="solid"/>
          </a:ln>
        </c:spPr>
        <c:crossAx val="841279663"/>
        <c:crosses val="min"/>
        <c:crossBetween val="between"/>
      </c:valAx>
      <c:catAx>
        <c:axId val="2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crossAx val="3"/>
        <c:crosses val="min"/>
        <c:auto val="0"/>
        <c:lblAlgn val="ctr"/>
        <c:lblOffset val="100"/>
        <c:noMultiLvlLbl val="0"/>
      </c:catAx>
      <c:valAx>
        <c:axId val="3"/>
        <c:scaling>
          <c:orientation val="minMax"/>
          <c:max val="1"/>
          <c:min val="0"/>
        </c:scaling>
        <c:delete val="0"/>
        <c:axPos val="r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one"/>
        <c:spPr>
          <a:ln w="9525" cmpd="sng" algn="ctr">
            <a:solidFill>
              <a:schemeClr val="bg1"/>
            </a:solidFill>
            <a:prstDash val="solid"/>
          </a:ln>
        </c:spPr>
        <c:crossAx val="2"/>
        <c:crosses val="max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365546218487395E-2"/>
          <c:y val="1.9159911569638911E-2"/>
          <c:w val="0.97268907563025209"/>
          <c:h val="0.96168017686072216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D6D7D9"/>
            </a:solidFill>
            <a:ln w="3175" cmpd="sng" algn="ctr">
              <a:solidFill>
                <a:srgbClr val="FFFFFF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69696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1BE1-4AB1-9048-A81E40550753}"/>
              </c:ext>
            </c:extLst>
          </c:dPt>
          <c:dPt>
            <c:idx val="1"/>
            <c:invertIfNegative val="0"/>
            <c:bubble3D val="0"/>
            <c:spPr>
              <a:solidFill>
                <a:srgbClr val="969696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1BE1-4AB1-9048-A81E40550753}"/>
              </c:ext>
            </c:extLst>
          </c:dPt>
          <c:dPt>
            <c:idx val="2"/>
            <c:invertIfNegative val="0"/>
            <c:bubble3D val="0"/>
            <c:spPr>
              <a:solidFill>
                <a:srgbClr val="969696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1BE1-4AB1-9048-A81E40550753}"/>
              </c:ext>
            </c:extLst>
          </c:dPt>
          <c:dPt>
            <c:idx val="3"/>
            <c:invertIfNegative val="0"/>
            <c:bubble3D val="0"/>
            <c:spPr>
              <a:solidFill>
                <a:srgbClr val="969696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1BE1-4AB1-9048-A81E40550753}"/>
              </c:ext>
            </c:extLst>
          </c:dPt>
          <c:dPt>
            <c:idx val="4"/>
            <c:invertIfNegative val="0"/>
            <c:bubble3D val="0"/>
            <c:spPr>
              <a:solidFill>
                <a:srgbClr val="969696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1BE1-4AB1-9048-A81E40550753}"/>
              </c:ext>
            </c:extLst>
          </c:dPt>
          <c:dPt>
            <c:idx val="5"/>
            <c:invertIfNegative val="0"/>
            <c:bubble3D val="0"/>
            <c:spPr>
              <a:solidFill>
                <a:srgbClr val="969696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1BE1-4AB1-9048-A81E40550753}"/>
              </c:ext>
            </c:extLst>
          </c:dPt>
          <c:dPt>
            <c:idx val="6"/>
            <c:invertIfNegative val="0"/>
            <c:bubble3D val="0"/>
            <c:spPr>
              <a:solidFill>
                <a:srgbClr val="969696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1BE1-4AB1-9048-A81E40550753}"/>
              </c:ext>
            </c:extLst>
          </c:dPt>
          <c:dPt>
            <c:idx val="7"/>
            <c:invertIfNegative val="0"/>
            <c:bubble3D val="0"/>
            <c:spPr>
              <a:solidFill>
                <a:srgbClr val="969696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1BE1-4AB1-9048-A81E40550753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1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1BE1-4AB1-9048-A81E40550753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2"/>
              </a:solidFill>
              <a:ln w="3175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1BE1-4AB1-9048-A81E40550753}"/>
              </c:ext>
            </c:extLst>
          </c:dPt>
          <c:val>
            <c:numRef>
              <c:f>Sheet1!$A$1:$AA$1</c:f>
              <c:numCache>
                <c:formatCode>General</c:formatCode>
                <c:ptCount val="27"/>
                <c:pt idx="0">
                  <c:v>4659929336890.6201</c:v>
                </c:pt>
                <c:pt idx="1">
                  <c:v>3162079073495.7798</c:v>
                </c:pt>
                <c:pt idx="2">
                  <c:v>2372774547793.1201</c:v>
                </c:pt>
                <c:pt idx="3">
                  <c:v>1722745978335.1599</c:v>
                </c:pt>
                <c:pt idx="4">
                  <c:v>1227543925316.4099</c:v>
                </c:pt>
                <c:pt idx="5">
                  <c:v>914696430325.39099</c:v>
                </c:pt>
                <c:pt idx="6">
                  <c:v>664564181486.953</c:v>
                </c:pt>
                <c:pt idx="7">
                  <c:v>610117791237.08899</c:v>
                </c:pt>
                <c:pt idx="8">
                  <c:v>577389475009.922</c:v>
                </c:pt>
                <c:pt idx="9">
                  <c:v>521642466921.745</c:v>
                </c:pt>
                <c:pt idx="10">
                  <c:v>429457372071.86902</c:v>
                </c:pt>
                <c:pt idx="11">
                  <c:v>382767571329.15802</c:v>
                </c:pt>
                <c:pt idx="12">
                  <c:v>345036675975.047</c:v>
                </c:pt>
                <c:pt idx="13">
                  <c:v>308683317392.67999</c:v>
                </c:pt>
                <c:pt idx="14">
                  <c:v>299835625550.78101</c:v>
                </c:pt>
                <c:pt idx="15">
                  <c:v>257144811301.673</c:v>
                </c:pt>
                <c:pt idx="16">
                  <c:v>222904723252.10999</c:v>
                </c:pt>
                <c:pt idx="17">
                  <c:v>141775733420.11401</c:v>
                </c:pt>
                <c:pt idx="18">
                  <c:v>112211952703.83099</c:v>
                </c:pt>
                <c:pt idx="19">
                  <c:v>93197329011.707794</c:v>
                </c:pt>
                <c:pt idx="20">
                  <c:v>92526176108.621002</c:v>
                </c:pt>
                <c:pt idx="21">
                  <c:v>84869215513.364807</c:v>
                </c:pt>
                <c:pt idx="22">
                  <c:v>72485008929.276596</c:v>
                </c:pt>
                <c:pt idx="23">
                  <c:v>43520773851.121902</c:v>
                </c:pt>
                <c:pt idx="24">
                  <c:v>42764929169.325798</c:v>
                </c:pt>
                <c:pt idx="25">
                  <c:v>36333022329.4981</c:v>
                </c:pt>
                <c:pt idx="26">
                  <c:v>24322006607.929501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1BE1-4AB1-9048-A81E405507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972499663"/>
        <c:axId val="1"/>
      </c:barChart>
      <c:lineChart>
        <c:grouping val="standard"/>
        <c:varyColors val="0"/>
        <c:ser>
          <c:idx val="1"/>
          <c:order val="1"/>
          <c:spPr>
            <a:ln w="28575" cmpd="sng" algn="ctr">
              <a:solidFill>
                <a:schemeClr val="tx2"/>
              </a:solidFill>
              <a:prstDash val="solid"/>
            </a:ln>
          </c:spPr>
          <c:marker>
            <c:symbol val="none"/>
          </c:marker>
          <c:val>
            <c:numRef>
              <c:f>Sheet1!$A$2:$AA$2</c:f>
              <c:numCache>
                <c:formatCode>General</c:formatCode>
                <c:ptCount val="27"/>
                <c:pt idx="0">
                  <c:v>0.23991415826564408</c:v>
                </c:pt>
                <c:pt idx="1">
                  <c:v>0.40271223618528673</c:v>
                </c:pt>
                <c:pt idx="2">
                  <c:v>0.52487336079319247</c:v>
                </c:pt>
                <c:pt idx="3">
                  <c:v>0.61356808584530864</c:v>
                </c:pt>
                <c:pt idx="4">
                  <c:v>0.67676757800175025</c:v>
                </c:pt>
                <c:pt idx="5">
                  <c:v>0.72386027153528232</c:v>
                </c:pt>
                <c:pt idx="6">
                  <c:v>0.75807502989067965</c:v>
                </c:pt>
                <c:pt idx="7">
                  <c:v>0.78948664275973035</c:v>
                </c:pt>
                <c:pt idx="8">
                  <c:v>0.81921325444712534</c:v>
                </c:pt>
                <c:pt idx="9">
                  <c:v>0.84606975898173087</c:v>
                </c:pt>
                <c:pt idx="10">
                  <c:v>0.8681801594798525</c:v>
                </c:pt>
                <c:pt idx="11">
                  <c:v>0.88788675866791988</c:v>
                </c:pt>
                <c:pt idx="12">
                  <c:v>0.9056508013610145</c:v>
                </c:pt>
                <c:pt idx="13">
                  <c:v>0.92154320935884204</c:v>
                </c:pt>
                <c:pt idx="14">
                  <c:v>0.93698009831606122</c:v>
                </c:pt>
                <c:pt idx="15">
                  <c:v>0.95021907180594334</c:v>
                </c:pt>
                <c:pt idx="16">
                  <c:v>0.96169521128924063</c:v>
                </c:pt>
                <c:pt idx="17">
                  <c:v>0.9689944648372949</c:v>
                </c:pt>
                <c:pt idx="18">
                  <c:v>0.9747716417500778</c:v>
                </c:pt>
                <c:pt idx="19">
                  <c:v>0.97956986016198389</c:v>
                </c:pt>
                <c:pt idx="20">
                  <c:v>0.98433352459846024</c:v>
                </c:pt>
                <c:pt idx="21">
                  <c:v>0.9887029742039215</c:v>
                </c:pt>
                <c:pt idx="22">
                  <c:v>0.99243482905555513</c:v>
                </c:pt>
                <c:pt idx="23">
                  <c:v>0.99467547458270988</c:v>
                </c:pt>
                <c:pt idx="24">
                  <c:v>0.99687720582007544</c:v>
                </c:pt>
                <c:pt idx="25">
                  <c:v>0.99874779351341703</c:v>
                </c:pt>
                <c:pt idx="26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1BE1-4AB1-9048-A81E405507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"/>
        <c:axId val="3"/>
      </c:lineChart>
      <c:catAx>
        <c:axId val="972499663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cmpd="sng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4659929336890.6201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one"/>
        <c:spPr>
          <a:ln w="9525" cmpd="sng" algn="ctr">
            <a:solidFill>
              <a:schemeClr val="bg1"/>
            </a:solidFill>
            <a:prstDash val="solid"/>
          </a:ln>
        </c:spPr>
        <c:crossAx val="972499663"/>
        <c:crosses val="min"/>
        <c:crossBetween val="between"/>
      </c:valAx>
      <c:catAx>
        <c:axId val="2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crossAx val="3"/>
        <c:crosses val="min"/>
        <c:auto val="0"/>
        <c:lblAlgn val="ctr"/>
        <c:lblOffset val="100"/>
        <c:noMultiLvlLbl val="0"/>
      </c:catAx>
      <c:valAx>
        <c:axId val="3"/>
        <c:scaling>
          <c:orientation val="minMax"/>
          <c:max val="1"/>
          <c:min val="0"/>
        </c:scaling>
        <c:delete val="0"/>
        <c:axPos val="r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one"/>
        <c:spPr>
          <a:ln w="9525" cmpd="sng" algn="ctr">
            <a:solidFill>
              <a:schemeClr val="bg1"/>
            </a:solidFill>
            <a:prstDash val="solid"/>
          </a:ln>
        </c:spPr>
        <c:crossAx val="2"/>
        <c:crosses val="max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7789941840574752E-2"/>
          <c:y val="2.1311475409836064E-2"/>
          <c:w val="0.9644201163188505"/>
          <c:h val="0.95737704918032784"/>
        </c:manualLayout>
      </c:layout>
      <c:lineChart>
        <c:grouping val="standard"/>
        <c:varyColors val="0"/>
        <c:ser>
          <c:idx val="0"/>
          <c:order val="0"/>
          <c:spPr>
            <a:ln w="12700" cmpd="sng" algn="ctr">
              <a:solidFill>
                <a:schemeClr val="accent1"/>
              </a:solidFill>
              <a:prstDash val="solid"/>
            </a:ln>
          </c:spPr>
          <c:marker>
            <c:symbol val="circle"/>
            <c:size val="4"/>
            <c:spPr>
              <a:solidFill>
                <a:schemeClr val="accent1"/>
              </a:solidFill>
              <a:ln w="9525" cmpd="sng" algn="ctr">
                <a:solidFill>
                  <a:schemeClr val="accent1"/>
                </a:solidFill>
                <a:prstDash val="solid"/>
              </a:ln>
            </c:spPr>
          </c:marker>
          <c:dPt>
            <c:idx val="0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0-4638-438D-800F-A6BE336EC9DE}"/>
              </c:ext>
            </c:extLst>
          </c:dPt>
          <c:dPt>
            <c:idx val="1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1-4638-438D-800F-A6BE336EC9DE}"/>
              </c:ext>
            </c:extLst>
          </c:dPt>
          <c:dPt>
            <c:idx val="2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2-4638-438D-800F-A6BE336EC9DE}"/>
              </c:ext>
            </c:extLst>
          </c:dPt>
          <c:dPt>
            <c:idx val="3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3-4638-438D-800F-A6BE336EC9DE}"/>
              </c:ext>
            </c:extLst>
          </c:dPt>
          <c:dPt>
            <c:idx val="4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4-4638-438D-800F-A6BE336EC9DE}"/>
              </c:ext>
            </c:extLst>
          </c:dPt>
          <c:dPt>
            <c:idx val="5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5-4638-438D-800F-A6BE336EC9DE}"/>
              </c:ext>
            </c:extLst>
          </c:dPt>
          <c:dPt>
            <c:idx val="6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6-4638-438D-800F-A6BE336EC9DE}"/>
              </c:ext>
            </c:extLst>
          </c:dPt>
          <c:dPt>
            <c:idx val="7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7-4638-438D-800F-A6BE336EC9DE}"/>
              </c:ext>
            </c:extLst>
          </c:dPt>
          <c:dPt>
            <c:idx val="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8-4638-438D-800F-A6BE336EC9DE}"/>
              </c:ext>
            </c:extLst>
          </c:dPt>
          <c:dPt>
            <c:idx val="9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9-4638-438D-800F-A6BE336EC9DE}"/>
              </c:ext>
            </c:extLst>
          </c:dPt>
          <c:dPt>
            <c:idx val="10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A-4638-438D-800F-A6BE336EC9DE}"/>
              </c:ext>
            </c:extLst>
          </c:dPt>
          <c:val>
            <c:numRef>
              <c:f>Sheet1!$A$1:$K$1</c:f>
              <c:numCache>
                <c:formatCode>General</c:formatCode>
                <c:ptCount val="11"/>
                <c:pt idx="0">
                  <c:v>199722319675.741</c:v>
                </c:pt>
                <c:pt idx="1">
                  <c:v>177885131240.315</c:v>
                </c:pt>
                <c:pt idx="2">
                  <c:v>185290759248.84399</c:v>
                </c:pt>
                <c:pt idx="3">
                  <c:v>210147385855.41901</c:v>
                </c:pt>
                <c:pt idx="4">
                  <c:v>243468683030.34</c:v>
                </c:pt>
                <c:pt idx="5">
                  <c:v>251677082534.495</c:v>
                </c:pt>
                <c:pt idx="6">
                  <c:v>252033792712.14499</c:v>
                </c:pt>
                <c:pt idx="7">
                  <c:v>286578196368.297</c:v>
                </c:pt>
                <c:pt idx="8">
                  <c:v>296354358293.47498</c:v>
                </c:pt>
                <c:pt idx="9">
                  <c:v>350775856415.18903</c:v>
                </c:pt>
                <c:pt idx="10">
                  <c:v>382767571329.15802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4638-438D-800F-A6BE336EC9DE}"/>
            </c:ext>
          </c:extLst>
        </c:ser>
        <c:ser>
          <c:idx val="1"/>
          <c:order val="1"/>
          <c:spPr>
            <a:ln w="12700" cmpd="sng" algn="ctr">
              <a:solidFill>
                <a:schemeClr val="accent2"/>
              </a:solidFill>
              <a:prstDash val="solid"/>
            </a:ln>
          </c:spPr>
          <c:marker>
            <c:symbol val="circle"/>
            <c:size val="4"/>
            <c:spPr>
              <a:solidFill>
                <a:schemeClr val="accent2"/>
              </a:solidFill>
              <a:ln w="9525" cmpd="sng" algn="ctr">
                <a:solidFill>
                  <a:schemeClr val="accent2"/>
                </a:solidFill>
                <a:prstDash val="solid"/>
              </a:ln>
            </c:spPr>
          </c:marker>
          <c:dPt>
            <c:idx val="0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C-4638-438D-800F-A6BE336EC9DE}"/>
              </c:ext>
            </c:extLst>
          </c:dPt>
          <c:dPt>
            <c:idx val="1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D-4638-438D-800F-A6BE336EC9DE}"/>
              </c:ext>
            </c:extLst>
          </c:dPt>
          <c:dPt>
            <c:idx val="2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E-4638-438D-800F-A6BE336EC9DE}"/>
              </c:ext>
            </c:extLst>
          </c:dPt>
          <c:dPt>
            <c:idx val="3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F-4638-438D-800F-A6BE336EC9DE}"/>
              </c:ext>
            </c:extLst>
          </c:dPt>
          <c:dPt>
            <c:idx val="4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10-4638-438D-800F-A6BE336EC9DE}"/>
              </c:ext>
            </c:extLst>
          </c:dPt>
          <c:dPt>
            <c:idx val="5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11-4638-438D-800F-A6BE336EC9DE}"/>
              </c:ext>
            </c:extLst>
          </c:dPt>
          <c:dPt>
            <c:idx val="6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12-4638-438D-800F-A6BE336EC9DE}"/>
              </c:ext>
            </c:extLst>
          </c:dPt>
          <c:dPt>
            <c:idx val="7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13-4638-438D-800F-A6BE336EC9DE}"/>
              </c:ext>
            </c:extLst>
          </c:dPt>
          <c:dPt>
            <c:idx val="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14-4638-438D-800F-A6BE336EC9DE}"/>
              </c:ext>
            </c:extLst>
          </c:dPt>
          <c:dPt>
            <c:idx val="9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15-4638-438D-800F-A6BE336EC9DE}"/>
              </c:ext>
            </c:extLst>
          </c:dPt>
          <c:dPt>
            <c:idx val="10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16-4638-438D-800F-A6BE336EC9DE}"/>
              </c:ext>
            </c:extLst>
          </c:dPt>
          <c:val>
            <c:numRef>
              <c:f>Sheet1!$A$2:$K$2</c:f>
              <c:numCache>
                <c:formatCode>General</c:formatCode>
                <c:ptCount val="11"/>
                <c:pt idx="0">
                  <c:v>57080897012.107697</c:v>
                </c:pt>
                <c:pt idx="1">
                  <c:v>50765918159.147598</c:v>
                </c:pt>
                <c:pt idx="2">
                  <c:v>53929397039.210602</c:v>
                </c:pt>
                <c:pt idx="3">
                  <c:v>59167647387.606003</c:v>
                </c:pt>
                <c:pt idx="4">
                  <c:v>66251582035.9412</c:v>
                </c:pt>
                <c:pt idx="5">
                  <c:v>68634004792.099998</c:v>
                </c:pt>
                <c:pt idx="6">
                  <c:v>70550652466.625107</c:v>
                </c:pt>
                <c:pt idx="7">
                  <c:v>84414122840.168701</c:v>
                </c:pt>
                <c:pt idx="8">
                  <c:v>90509236929.223694</c:v>
                </c:pt>
                <c:pt idx="9">
                  <c:v>102396840296.147</c:v>
                </c:pt>
                <c:pt idx="10">
                  <c:v>112211952703.83099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4638-438D-800F-A6BE336EC9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75708751"/>
        <c:axId val="1"/>
      </c:lineChart>
      <c:catAx>
        <c:axId val="975708751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cmpd="sng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382767571329.15802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975708751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EC76A4D-CEC1-3E79-D6AB-EA09635240A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AC04B5-6969-DBBE-877C-D0F27D3BCBE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C93E6-3CAE-4165-B3AF-CD7E12F79975}" type="datetimeFigureOut">
              <a:rPr lang="en-US" smtClean="0"/>
              <a:t>FR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255B24-6CD4-0AB7-92B1-423885C0211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A1A191-D35D-D76C-55D2-BDD5135AFA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FE8F1-C371-4820-8ED7-70D159B5B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986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endParaRPr lang="en-US" dirty="0"/>
          </a:p>
        </p:txBody>
      </p:sp>
      <p:sp>
        <p:nvSpPr>
          <p:cNvPr id="6" name="Footer Placeholder 5"/>
          <p:cNvSpPr>
            <a:spLocks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682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7875D5-C896-769D-D098-2D37BEE350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A6A6F4-8021-2F74-A789-6B7C3BBCD7B4}"/>
              </a:ext>
            </a:extLst>
          </p:cNvPr>
          <p:cNvSpPr>
            <a:spLocks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FE5773-C685-A618-38FA-1F62DAB4994F}"/>
              </a:ext>
            </a:extLst>
          </p:cNvPr>
          <p:cNvSpPr>
            <a:spLocks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28B7AC-A1F0-C30D-64D5-DA37736203D8}"/>
              </a:ext>
            </a:extLst>
          </p:cNvPr>
          <p:cNvSpPr>
            <a:spLocks/>
          </p:cNvSpPr>
          <p:nvPr>
            <p:ph type="sldNum" sz="quarter" idx="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834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/>
          </p:cNvSpPr>
          <p:nvPr>
            <p:ph type="sldNum" sz="quarter" idx="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708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ACCB8619-3FCC-0EF8-E258-77211AE9EE2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561617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9" imgH="350" progId="TCLayout.ActiveDocument.1">
                  <p:embed/>
                </p:oleObj>
              </mc:Choice>
              <mc:Fallback>
                <p:oleObj name="think-cell Slide" r:id="rId3" imgW="349" imgH="35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ACCB8619-3FCC-0EF8-E258-77211AE9EE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CA9EE022-1F91-8EF9-007F-7CEE235FD9C2}"/>
              </a:ext>
            </a:extLst>
          </p:cNvPr>
          <p:cNvSpPr>
            <a:spLocks/>
          </p:cNvSpPr>
          <p:nvPr>
            <p:ph type="title"/>
          </p:nvPr>
        </p:nvSpPr>
        <p:spPr>
          <a:xfrm>
            <a:off x="403200" y="258578"/>
            <a:ext cx="10087200" cy="3877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rt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569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27CE8A06-CDE7-C9B8-41FC-D53CC3A91B8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274251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9" imgH="350" progId="TCLayout.ActiveDocument.1">
                  <p:embed/>
                </p:oleObj>
              </mc:Choice>
              <mc:Fallback>
                <p:oleObj name="think-cell Slide" r:id="rId4" imgW="349" imgH="350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7CE8A06-CDE7-C9B8-41FC-D53CC3A91B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626BCEA-F163-3FF9-ECB1-21EE3C75D02C}"/>
              </a:ext>
            </a:extLst>
          </p:cNvPr>
          <p:cNvSpPr>
            <a:spLocks/>
          </p:cNvSpPr>
          <p:nvPr userDrawn="1"/>
        </p:nvSpPr>
        <p:spPr>
          <a:xfrm>
            <a:off x="0" y="6462714"/>
            <a:ext cx="12191999" cy="267553"/>
          </a:xfrm>
          <a:custGeom>
            <a:avLst/>
            <a:gdLst>
              <a:gd name="connsiteX0" fmla="*/ 0 w 12191999"/>
              <a:gd name="connsiteY0" fmla="*/ 0 h 267553"/>
              <a:gd name="connsiteX1" fmla="*/ 12191999 w 12191999"/>
              <a:gd name="connsiteY1" fmla="*/ 0 h 267553"/>
              <a:gd name="connsiteX2" fmla="*/ 12191999 w 12191999"/>
              <a:gd name="connsiteY2" fmla="*/ 267553 h 267553"/>
              <a:gd name="connsiteX3" fmla="*/ 0 w 12191999"/>
              <a:gd name="connsiteY3" fmla="*/ 267553 h 267553"/>
              <a:gd name="connsiteX4" fmla="*/ 0 w 12191999"/>
              <a:gd name="connsiteY4" fmla="*/ 0 h 26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1999" h="267553">
                <a:moveTo>
                  <a:pt x="0" y="0"/>
                </a:moveTo>
                <a:lnTo>
                  <a:pt x="12191999" y="0"/>
                </a:lnTo>
                <a:lnTo>
                  <a:pt x="12191999" y="267553"/>
                </a:lnTo>
                <a:lnTo>
                  <a:pt x="0" y="267553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>
            <a:noAutofit/>
          </a:bodyPr>
          <a:lstStyle/>
          <a:p>
            <a:pPr algn="l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CEAD62-5EDF-8B4F-D2F7-FD0F95F6ACE7}"/>
              </a:ext>
            </a:extLst>
          </p:cNvPr>
          <p:cNvSpPr>
            <a:spLocks/>
          </p:cNvSpPr>
          <p:nvPr>
            <p:ph type="title"/>
          </p:nvPr>
        </p:nvSpPr>
        <p:spPr>
          <a:xfrm>
            <a:off x="407988" y="258578"/>
            <a:ext cx="10082412" cy="3877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/>
          </p:cNvSpPr>
          <p:nvPr>
            <p:ph type="body" idx="1"/>
          </p:nvPr>
        </p:nvSpPr>
        <p:spPr>
          <a:xfrm>
            <a:off x="407989" y="1557338"/>
            <a:ext cx="11412536" cy="45005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EEF22F-9FFB-C804-18CB-4323FEC32163}"/>
              </a:ext>
            </a:extLst>
          </p:cNvPr>
          <p:cNvSpPr txBox="1">
            <a:spLocks/>
          </p:cNvSpPr>
          <p:nvPr userDrawn="1"/>
        </p:nvSpPr>
        <p:spPr>
          <a:xfrm>
            <a:off x="413346" y="6519730"/>
            <a:ext cx="225367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n-US" sz="1000" dirty="0">
                <a:solidFill>
                  <a:schemeClr val="tx1"/>
                </a:solidFill>
              </a:rPr>
              <a:t>© 2002-2025 think-cell Software GmbH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6371387-1DE5-15CB-052E-C6056403E1B2}"/>
              </a:ext>
            </a:extLst>
          </p:cNvPr>
          <p:cNvCxnSpPr>
            <a:cxnSpLocks/>
          </p:cNvCxnSpPr>
          <p:nvPr userDrawn="1"/>
        </p:nvCxnSpPr>
        <p:spPr>
          <a:xfrm>
            <a:off x="10641600" y="310036"/>
            <a:ext cx="0" cy="326450"/>
          </a:xfrm>
          <a:prstGeom prst="line">
            <a:avLst/>
          </a:prstGeom>
          <a:ln w="28575">
            <a:solidFill>
              <a:srgbClr val="E916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8BC8AD84-4C44-2B61-4BE5-B6FFDDADE92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7739" y="350590"/>
            <a:ext cx="1046533" cy="245341"/>
          </a:xfrm>
          <a:prstGeom prst="rect">
            <a:avLst/>
          </a:prstGeom>
        </p:spPr>
      </p:pic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D6F422E-B0A6-8E5E-D866-1DBD9FEE1431}"/>
              </a:ext>
            </a:extLst>
          </p:cNvPr>
          <p:cNvSpPr>
            <a:spLocks/>
          </p:cNvSpPr>
          <p:nvPr userDrawn="1"/>
        </p:nvSpPr>
        <p:spPr>
          <a:xfrm>
            <a:off x="11310234" y="6462714"/>
            <a:ext cx="881767" cy="267553"/>
          </a:xfrm>
          <a:custGeom>
            <a:avLst/>
            <a:gdLst>
              <a:gd name="connsiteX0" fmla="*/ 268696 w 881767"/>
              <a:gd name="connsiteY0" fmla="*/ 0 h 267553"/>
              <a:gd name="connsiteX1" fmla="*/ 881767 w 881767"/>
              <a:gd name="connsiteY1" fmla="*/ 0 h 267553"/>
              <a:gd name="connsiteX2" fmla="*/ 881767 w 881767"/>
              <a:gd name="connsiteY2" fmla="*/ 267553 h 267553"/>
              <a:gd name="connsiteX3" fmla="*/ 0 w 881767"/>
              <a:gd name="connsiteY3" fmla="*/ 267553 h 267553"/>
              <a:gd name="connsiteX4" fmla="*/ 268696 w 881767"/>
              <a:gd name="connsiteY4" fmla="*/ 0 h 26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1767" h="267553">
                <a:moveTo>
                  <a:pt x="268696" y="0"/>
                </a:moveTo>
                <a:lnTo>
                  <a:pt x="881767" y="0"/>
                </a:lnTo>
                <a:lnTo>
                  <a:pt x="881767" y="267553"/>
                </a:lnTo>
                <a:lnTo>
                  <a:pt x="0" y="267553"/>
                </a:lnTo>
                <a:lnTo>
                  <a:pt x="268696" y="0"/>
                </a:lnTo>
                <a:close/>
              </a:path>
            </a:pathLst>
          </a:custGeom>
          <a:solidFill>
            <a:srgbClr val="E9163C"/>
          </a:solidFill>
          <a:ln w="1428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D2AF90D4-FC1C-E61D-CA1D-7C7ABCCF16BA}"/>
              </a:ext>
            </a:extLst>
          </p:cNvPr>
          <p:cNvSpPr txBox="1">
            <a:spLocks/>
          </p:cNvSpPr>
          <p:nvPr userDrawn="1"/>
        </p:nvSpPr>
        <p:spPr>
          <a:xfrm>
            <a:off x="11667178" y="6519728"/>
            <a:ext cx="15709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/>
          <a:p>
            <a:pPr marL="0" indent="0" algn="r" rtl="0">
              <a:buNone/>
            </a:pPr>
            <a:fld id="{3A7F7DAC-108B-4077-9F7F-9FF8D87D836E}" type="slidenum">
              <a:rPr lang="en-US" sz="1000" smtClean="0">
                <a:solidFill>
                  <a:schemeClr val="bg1"/>
                </a:solidFill>
              </a:rPr>
              <a:pPr marL="0" indent="0" algn="r" rtl="0">
                <a:buNone/>
              </a:pPr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732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9700" indent="-1397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38138" indent="-160338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96888" indent="-166688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7388" indent="-1905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71538" indent="-169863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81" userDrawn="1">
          <p15:clr>
            <a:srgbClr val="F26B43"/>
          </p15:clr>
        </p15:guide>
        <p15:guide id="2" pos="257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5" orient="horz" pos="3816">
          <p15:clr>
            <a:srgbClr val="F26B43"/>
          </p15:clr>
        </p15:guide>
        <p15:guide id="6" orient="horz" pos="731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orient="horz" pos="23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6.xml"/><Relationship Id="rId18" Type="http://schemas.openxmlformats.org/officeDocument/2006/relationships/tags" Target="../tags/tag21.xml"/><Relationship Id="rId26" Type="http://schemas.openxmlformats.org/officeDocument/2006/relationships/tags" Target="../tags/tag29.xml"/><Relationship Id="rId39" Type="http://schemas.openxmlformats.org/officeDocument/2006/relationships/tags" Target="../tags/tag42.xml"/><Relationship Id="rId21" Type="http://schemas.openxmlformats.org/officeDocument/2006/relationships/tags" Target="../tags/tag24.xml"/><Relationship Id="rId34" Type="http://schemas.openxmlformats.org/officeDocument/2006/relationships/tags" Target="../tags/tag37.xml"/><Relationship Id="rId42" Type="http://schemas.openxmlformats.org/officeDocument/2006/relationships/tags" Target="../tags/tag45.xml"/><Relationship Id="rId47" Type="http://schemas.openxmlformats.org/officeDocument/2006/relationships/tags" Target="../tags/tag50.xml"/><Relationship Id="rId50" Type="http://schemas.openxmlformats.org/officeDocument/2006/relationships/tags" Target="../tags/tag53.xml"/><Relationship Id="rId55" Type="http://schemas.openxmlformats.org/officeDocument/2006/relationships/tags" Target="../tags/tag58.xml"/><Relationship Id="rId63" Type="http://schemas.openxmlformats.org/officeDocument/2006/relationships/image" Target="../media/image3.emf"/><Relationship Id="rId7" Type="http://schemas.openxmlformats.org/officeDocument/2006/relationships/tags" Target="../tags/tag10.xml"/><Relationship Id="rId2" Type="http://schemas.openxmlformats.org/officeDocument/2006/relationships/tags" Target="../tags/tag5.xml"/><Relationship Id="rId16" Type="http://schemas.openxmlformats.org/officeDocument/2006/relationships/tags" Target="../tags/tag19.xml"/><Relationship Id="rId29" Type="http://schemas.openxmlformats.org/officeDocument/2006/relationships/tags" Target="../tags/tag32.xml"/><Relationship Id="rId11" Type="http://schemas.openxmlformats.org/officeDocument/2006/relationships/tags" Target="../tags/tag14.xml"/><Relationship Id="rId24" Type="http://schemas.openxmlformats.org/officeDocument/2006/relationships/tags" Target="../tags/tag27.xml"/><Relationship Id="rId32" Type="http://schemas.openxmlformats.org/officeDocument/2006/relationships/tags" Target="../tags/tag35.xml"/><Relationship Id="rId37" Type="http://schemas.openxmlformats.org/officeDocument/2006/relationships/tags" Target="../tags/tag40.xml"/><Relationship Id="rId40" Type="http://schemas.openxmlformats.org/officeDocument/2006/relationships/tags" Target="../tags/tag43.xml"/><Relationship Id="rId45" Type="http://schemas.openxmlformats.org/officeDocument/2006/relationships/tags" Target="../tags/tag48.xml"/><Relationship Id="rId53" Type="http://schemas.openxmlformats.org/officeDocument/2006/relationships/tags" Target="../tags/tag56.xml"/><Relationship Id="rId58" Type="http://schemas.openxmlformats.org/officeDocument/2006/relationships/tags" Target="../tags/tag61.xml"/><Relationship Id="rId5" Type="http://schemas.openxmlformats.org/officeDocument/2006/relationships/tags" Target="../tags/tag8.xml"/><Relationship Id="rId61" Type="http://schemas.openxmlformats.org/officeDocument/2006/relationships/notesSlide" Target="../notesSlides/notesSlide1.xml"/><Relationship Id="rId19" Type="http://schemas.openxmlformats.org/officeDocument/2006/relationships/tags" Target="../tags/tag22.xml"/><Relationship Id="rId14" Type="http://schemas.openxmlformats.org/officeDocument/2006/relationships/tags" Target="../tags/tag17.xml"/><Relationship Id="rId22" Type="http://schemas.openxmlformats.org/officeDocument/2006/relationships/tags" Target="../tags/tag25.xml"/><Relationship Id="rId27" Type="http://schemas.openxmlformats.org/officeDocument/2006/relationships/tags" Target="../tags/tag30.xml"/><Relationship Id="rId30" Type="http://schemas.openxmlformats.org/officeDocument/2006/relationships/tags" Target="../tags/tag33.xml"/><Relationship Id="rId35" Type="http://schemas.openxmlformats.org/officeDocument/2006/relationships/tags" Target="../tags/tag38.xml"/><Relationship Id="rId43" Type="http://schemas.openxmlformats.org/officeDocument/2006/relationships/tags" Target="../tags/tag46.xml"/><Relationship Id="rId48" Type="http://schemas.openxmlformats.org/officeDocument/2006/relationships/tags" Target="../tags/tag51.xml"/><Relationship Id="rId56" Type="http://schemas.openxmlformats.org/officeDocument/2006/relationships/tags" Target="../tags/tag59.xml"/><Relationship Id="rId64" Type="http://schemas.openxmlformats.org/officeDocument/2006/relationships/chart" Target="../charts/chart1.xml"/><Relationship Id="rId8" Type="http://schemas.openxmlformats.org/officeDocument/2006/relationships/tags" Target="../tags/tag11.xml"/><Relationship Id="rId51" Type="http://schemas.openxmlformats.org/officeDocument/2006/relationships/tags" Target="../tags/tag54.xml"/><Relationship Id="rId3" Type="http://schemas.openxmlformats.org/officeDocument/2006/relationships/tags" Target="../tags/tag6.xml"/><Relationship Id="rId12" Type="http://schemas.openxmlformats.org/officeDocument/2006/relationships/tags" Target="../tags/tag15.xml"/><Relationship Id="rId17" Type="http://schemas.openxmlformats.org/officeDocument/2006/relationships/tags" Target="../tags/tag20.xml"/><Relationship Id="rId25" Type="http://schemas.openxmlformats.org/officeDocument/2006/relationships/tags" Target="../tags/tag28.xml"/><Relationship Id="rId33" Type="http://schemas.openxmlformats.org/officeDocument/2006/relationships/tags" Target="../tags/tag36.xml"/><Relationship Id="rId38" Type="http://schemas.openxmlformats.org/officeDocument/2006/relationships/tags" Target="../tags/tag41.xml"/><Relationship Id="rId46" Type="http://schemas.openxmlformats.org/officeDocument/2006/relationships/tags" Target="../tags/tag49.xml"/><Relationship Id="rId59" Type="http://schemas.openxmlformats.org/officeDocument/2006/relationships/tags" Target="../tags/tag62.xml"/><Relationship Id="rId20" Type="http://schemas.openxmlformats.org/officeDocument/2006/relationships/tags" Target="../tags/tag23.xml"/><Relationship Id="rId41" Type="http://schemas.openxmlformats.org/officeDocument/2006/relationships/tags" Target="../tags/tag44.xml"/><Relationship Id="rId54" Type="http://schemas.openxmlformats.org/officeDocument/2006/relationships/tags" Target="../tags/tag57.xml"/><Relationship Id="rId62" Type="http://schemas.openxmlformats.org/officeDocument/2006/relationships/oleObject" Target="../embeddings/oleObject3.bin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5" Type="http://schemas.openxmlformats.org/officeDocument/2006/relationships/tags" Target="../tags/tag18.xml"/><Relationship Id="rId23" Type="http://schemas.openxmlformats.org/officeDocument/2006/relationships/tags" Target="../tags/tag26.xml"/><Relationship Id="rId28" Type="http://schemas.openxmlformats.org/officeDocument/2006/relationships/tags" Target="../tags/tag31.xml"/><Relationship Id="rId36" Type="http://schemas.openxmlformats.org/officeDocument/2006/relationships/tags" Target="../tags/tag39.xml"/><Relationship Id="rId49" Type="http://schemas.openxmlformats.org/officeDocument/2006/relationships/tags" Target="../tags/tag52.xml"/><Relationship Id="rId57" Type="http://schemas.openxmlformats.org/officeDocument/2006/relationships/tags" Target="../tags/tag60.xml"/><Relationship Id="rId10" Type="http://schemas.openxmlformats.org/officeDocument/2006/relationships/tags" Target="../tags/tag13.xml"/><Relationship Id="rId31" Type="http://schemas.openxmlformats.org/officeDocument/2006/relationships/tags" Target="../tags/tag34.xml"/><Relationship Id="rId44" Type="http://schemas.openxmlformats.org/officeDocument/2006/relationships/tags" Target="../tags/tag47.xml"/><Relationship Id="rId52" Type="http://schemas.openxmlformats.org/officeDocument/2006/relationships/tags" Target="../tags/tag55.xml"/><Relationship Id="rId60" Type="http://schemas.openxmlformats.org/officeDocument/2006/relationships/slideLayout" Target="../slideLayouts/slideLayout1.xml"/><Relationship Id="rId4" Type="http://schemas.openxmlformats.org/officeDocument/2006/relationships/tags" Target="../tags/tag7.xml"/><Relationship Id="rId9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tags" Target="../tags/tag75.xml"/><Relationship Id="rId18" Type="http://schemas.openxmlformats.org/officeDocument/2006/relationships/tags" Target="../tags/tag80.xml"/><Relationship Id="rId26" Type="http://schemas.openxmlformats.org/officeDocument/2006/relationships/tags" Target="../tags/tag88.xml"/><Relationship Id="rId39" Type="http://schemas.openxmlformats.org/officeDocument/2006/relationships/tags" Target="../tags/tag101.xml"/><Relationship Id="rId21" Type="http://schemas.openxmlformats.org/officeDocument/2006/relationships/tags" Target="../tags/tag83.xml"/><Relationship Id="rId34" Type="http://schemas.openxmlformats.org/officeDocument/2006/relationships/tags" Target="../tags/tag96.xml"/><Relationship Id="rId42" Type="http://schemas.openxmlformats.org/officeDocument/2006/relationships/tags" Target="../tags/tag104.xml"/><Relationship Id="rId47" Type="http://schemas.openxmlformats.org/officeDocument/2006/relationships/chart" Target="../charts/chart2.xml"/><Relationship Id="rId7" Type="http://schemas.openxmlformats.org/officeDocument/2006/relationships/tags" Target="../tags/tag69.xml"/><Relationship Id="rId2" Type="http://schemas.openxmlformats.org/officeDocument/2006/relationships/tags" Target="../tags/tag64.xml"/><Relationship Id="rId16" Type="http://schemas.openxmlformats.org/officeDocument/2006/relationships/tags" Target="../tags/tag78.xml"/><Relationship Id="rId29" Type="http://schemas.openxmlformats.org/officeDocument/2006/relationships/tags" Target="../tags/tag91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11" Type="http://schemas.openxmlformats.org/officeDocument/2006/relationships/tags" Target="../tags/tag73.xml"/><Relationship Id="rId24" Type="http://schemas.openxmlformats.org/officeDocument/2006/relationships/tags" Target="../tags/tag86.xml"/><Relationship Id="rId32" Type="http://schemas.openxmlformats.org/officeDocument/2006/relationships/tags" Target="../tags/tag94.xml"/><Relationship Id="rId37" Type="http://schemas.openxmlformats.org/officeDocument/2006/relationships/tags" Target="../tags/tag99.xml"/><Relationship Id="rId40" Type="http://schemas.openxmlformats.org/officeDocument/2006/relationships/tags" Target="../tags/tag102.xml"/><Relationship Id="rId45" Type="http://schemas.openxmlformats.org/officeDocument/2006/relationships/oleObject" Target="../embeddings/oleObject4.bin"/><Relationship Id="rId5" Type="http://schemas.openxmlformats.org/officeDocument/2006/relationships/tags" Target="../tags/tag67.xml"/><Relationship Id="rId15" Type="http://schemas.openxmlformats.org/officeDocument/2006/relationships/tags" Target="../tags/tag77.xml"/><Relationship Id="rId23" Type="http://schemas.openxmlformats.org/officeDocument/2006/relationships/tags" Target="../tags/tag85.xml"/><Relationship Id="rId28" Type="http://schemas.openxmlformats.org/officeDocument/2006/relationships/tags" Target="../tags/tag90.xml"/><Relationship Id="rId36" Type="http://schemas.openxmlformats.org/officeDocument/2006/relationships/tags" Target="../tags/tag98.xml"/><Relationship Id="rId10" Type="http://schemas.openxmlformats.org/officeDocument/2006/relationships/tags" Target="../tags/tag72.xml"/><Relationship Id="rId19" Type="http://schemas.openxmlformats.org/officeDocument/2006/relationships/tags" Target="../tags/tag81.xml"/><Relationship Id="rId31" Type="http://schemas.openxmlformats.org/officeDocument/2006/relationships/tags" Target="../tags/tag93.xml"/><Relationship Id="rId44" Type="http://schemas.openxmlformats.org/officeDocument/2006/relationships/notesSlide" Target="../notesSlides/notesSlide2.xml"/><Relationship Id="rId4" Type="http://schemas.openxmlformats.org/officeDocument/2006/relationships/tags" Target="../tags/tag66.xml"/><Relationship Id="rId9" Type="http://schemas.openxmlformats.org/officeDocument/2006/relationships/tags" Target="../tags/tag71.xml"/><Relationship Id="rId14" Type="http://schemas.openxmlformats.org/officeDocument/2006/relationships/tags" Target="../tags/tag76.xml"/><Relationship Id="rId22" Type="http://schemas.openxmlformats.org/officeDocument/2006/relationships/tags" Target="../tags/tag84.xml"/><Relationship Id="rId27" Type="http://schemas.openxmlformats.org/officeDocument/2006/relationships/tags" Target="../tags/tag89.xml"/><Relationship Id="rId30" Type="http://schemas.openxmlformats.org/officeDocument/2006/relationships/tags" Target="../tags/tag92.xml"/><Relationship Id="rId35" Type="http://schemas.openxmlformats.org/officeDocument/2006/relationships/tags" Target="../tags/tag97.xml"/><Relationship Id="rId43" Type="http://schemas.openxmlformats.org/officeDocument/2006/relationships/slideLayout" Target="../slideLayouts/slideLayout1.xml"/><Relationship Id="rId48" Type="http://schemas.openxmlformats.org/officeDocument/2006/relationships/chart" Target="../charts/chart3.xml"/><Relationship Id="rId8" Type="http://schemas.openxmlformats.org/officeDocument/2006/relationships/tags" Target="../tags/tag70.xml"/><Relationship Id="rId3" Type="http://schemas.openxmlformats.org/officeDocument/2006/relationships/tags" Target="../tags/tag65.xml"/><Relationship Id="rId12" Type="http://schemas.openxmlformats.org/officeDocument/2006/relationships/tags" Target="../tags/tag74.xml"/><Relationship Id="rId17" Type="http://schemas.openxmlformats.org/officeDocument/2006/relationships/tags" Target="../tags/tag79.xml"/><Relationship Id="rId25" Type="http://schemas.openxmlformats.org/officeDocument/2006/relationships/tags" Target="../tags/tag87.xml"/><Relationship Id="rId33" Type="http://schemas.openxmlformats.org/officeDocument/2006/relationships/tags" Target="../tags/tag95.xml"/><Relationship Id="rId38" Type="http://schemas.openxmlformats.org/officeDocument/2006/relationships/tags" Target="../tags/tag100.xml"/><Relationship Id="rId46" Type="http://schemas.openxmlformats.org/officeDocument/2006/relationships/image" Target="../media/image4.emf"/><Relationship Id="rId20" Type="http://schemas.openxmlformats.org/officeDocument/2006/relationships/tags" Target="../tags/tag82.xml"/><Relationship Id="rId41" Type="http://schemas.openxmlformats.org/officeDocument/2006/relationships/tags" Target="../tags/tag10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1F69C8CC-076C-FB14-B658-FF603AF67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2B8C52CA-D16A-ED42-23D5-5C094E4623F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5508157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2" imgW="606" imgH="608" progId="TCLayout.ActiveDocument.1">
                  <p:embed/>
                </p:oleObj>
              </mc:Choice>
              <mc:Fallback>
                <p:oleObj name="think-cell Slide" r:id="rId62" imgW="606" imgH="608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B8C52CA-D16A-ED42-23D5-5C094E4623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AFC98225-FCAD-D5AF-7A54-85E4BB63CDD9}"/>
              </a:ext>
            </a:extLst>
          </p:cNvPr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63268670"/>
              </p:ext>
            </p:extLst>
          </p:nvPr>
        </p:nvGraphicFramePr>
        <p:xfrm>
          <a:off x="325438" y="1641475"/>
          <a:ext cx="10971212" cy="431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4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C1DDC19-2510-B640-3EB3-2D32573C7970}"/>
              </a:ext>
            </a:extLst>
          </p:cNvPr>
          <p:cNvCxnSpPr>
            <a:cxnSpLocks/>
          </p:cNvCxnSpPr>
          <p:nvPr>
            <p:custDataLst>
              <p:tags r:id="rId3"/>
            </p:custDataLst>
          </p:nvPr>
        </p:nvCxnSpPr>
        <p:spPr bwMode="auto">
          <a:xfrm>
            <a:off x="407988" y="2554288"/>
            <a:ext cx="10806113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lg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Arrow: Right 6">
            <a:extLst>
              <a:ext uri="{FF2B5EF4-FFF2-40B4-BE49-F238E27FC236}">
                <a16:creationId xmlns:a16="http://schemas.microsoft.com/office/drawing/2014/main" id="{C9C24D0C-2071-8438-4475-0089DDC75E33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 rot="10800000">
            <a:off x="11264900" y="2478088"/>
            <a:ext cx="128588" cy="152400"/>
          </a:xfrm>
          <a:prstGeom prst="rightArrow">
            <a:avLst>
              <a:gd name="adj1" fmla="val 100000"/>
              <a:gd name="adj2" fmla="val 100000"/>
            </a:avLst>
          </a:prstGeom>
          <a:solidFill>
            <a:schemeClr val="tx1"/>
          </a:solidFill>
          <a:ln w="952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l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A21DA4D-2CC4-4F06-B270-32293A7A0108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917575" y="5919788"/>
            <a:ext cx="18256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A6E7CC69-EADD-47C2-94BF-DAC99511B24D}" type="datetime'''''''''''''''''''''''''F''''''''''''''R'''">
              <a:rPr lang="en-US" altLang="en-US" sz="1000" smtClean="0"/>
              <a:pPr/>
              <a:t>FR</a:t>
            </a:fld>
            <a:endParaRPr lang="en-US" sz="100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984D1FA-3B1D-263F-E141-37D0F8695D43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346200" y="5919788"/>
            <a:ext cx="12541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35FA4329-5248-4099-9A29-AA4EB2BC13F4}" type="datetime'''''''''I''''''T'''''''''">
              <a:rPr lang="en-US" altLang="en-US" sz="1000" smtClean="0"/>
              <a:pPr/>
              <a:t>IT</a:t>
            </a:fld>
            <a:endParaRPr lang="en-US" sz="1000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467F43A-545E-0A41-E8B8-65E6F4607997}"/>
              </a:ext>
            </a:extLst>
          </p:cNvPr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1717675" y="5919788"/>
            <a:ext cx="18097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10DA35A4-4FB3-450A-B9FA-22C6ACB87F8E}" type="datetime'''''''''''E''''''''''''''''''''''S'''''''''''''">
              <a:rPr lang="en-US" altLang="en-US" sz="1000" smtClean="0"/>
              <a:pPr/>
              <a:t>ES</a:t>
            </a:fld>
            <a:endParaRPr lang="en-US" sz="1000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4AA943B8-3F6B-FA37-954E-05F211A1C0DA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2120900" y="5919788"/>
            <a:ext cx="17462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4B546873-0FC2-4AEF-9977-3869E5256454}" type="datetime'''''''''''''''''''''''''''''''''''''''N''''''''''''''L'">
              <a:rPr lang="en-US" altLang="en-US" sz="1000" smtClean="0"/>
              <a:pPr/>
              <a:t>NL</a:t>
            </a:fld>
            <a:endParaRPr lang="en-US" sz="1000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11B4D256-015B-B09F-F5E7-6A56671088F3}"/>
              </a:ext>
            </a:extLst>
          </p:cNvPr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2513013" y="5919788"/>
            <a:ext cx="19526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EB016233-04F5-4318-B6B1-DE6FF4D638A5}" type="datetime'''''''''''''''''''''P''''''''''''''O'''''''''''''''''''''''''">
              <a:rPr lang="en-US" altLang="en-US" sz="1000" smtClean="0"/>
              <a:pPr/>
              <a:t>PO</a:t>
            </a:fld>
            <a:endParaRPr lang="en-US" sz="1000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1E239BBC-31BB-49F9-6F8E-07908489B972}"/>
              </a:ext>
            </a:extLst>
          </p:cNvPr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2919413" y="5919788"/>
            <a:ext cx="18097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E92195B5-41E8-49ED-A79E-C1F829F045AA}" type="datetime'''''''''''''''''''''''''''''''''''''''''''BE'''">
              <a:rPr lang="en-US" altLang="en-US" sz="1000" smtClean="0"/>
              <a:pPr/>
              <a:t>BE</a:t>
            </a:fld>
            <a:endParaRPr lang="en-US" sz="1000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143F528-3D6D-B7B3-D060-C4782A02D76E}"/>
              </a:ext>
            </a:extLst>
          </p:cNvPr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3319463" y="5919788"/>
            <a:ext cx="18097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58B5E58C-EAEF-4991-9BE9-88950AD0F1A0}" type="datetime'''''S''''''''''''''''''''''E'''''''''''''''''''''''''''''''''">
              <a:rPr lang="en-US" altLang="en-US" sz="1000" smtClean="0"/>
              <a:pPr/>
              <a:t>SE</a:t>
            </a:fld>
            <a:endParaRPr lang="en-US" sz="1000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5A1F85A0-A945-42E8-7A16-D7EADB783831}"/>
              </a:ext>
            </a:extLst>
          </p:cNvPr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3744913" y="5919788"/>
            <a:ext cx="13176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89B4E4DC-7975-4D1C-82F3-4400E2D4C11F}" type="datetime'''''''''''''''''''''''''I''''E'''">
              <a:rPr lang="en-US" altLang="en-US" sz="1000" smtClean="0"/>
              <a:pPr/>
              <a:t>IE</a:t>
            </a:fld>
            <a:endParaRPr lang="en-US" sz="10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4C93EBD2-08FA-6694-7D12-CA5BB4FB6613}"/>
              </a:ext>
            </a:extLst>
          </p:cNvPr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4122738" y="5919788"/>
            <a:ext cx="17462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8163D447-353D-4429-B92B-2CF5B6B58E4E}" type="datetime'''''''''''''''''''''''''A''''''''''''''''''''''''''''''''T'">
              <a:rPr lang="en-US" altLang="en-US" sz="1000" smtClean="0"/>
              <a:pPr/>
              <a:t>AT</a:t>
            </a:fld>
            <a:endParaRPr lang="en-US" sz="1000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1C2DCED3-412A-9025-DA0F-E188CC9547BA}"/>
              </a:ext>
            </a:extLst>
          </p:cNvPr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4516438" y="5919788"/>
            <a:ext cx="18891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00972D0D-8347-48A3-8168-D4833CC4755A}" type="datetime'''''''''''''D''''''''''''''''''''''''''''''''''''K'">
              <a:rPr lang="en-US" altLang="en-US" sz="1000" smtClean="0"/>
              <a:pPr/>
              <a:t>DK</a:t>
            </a:fld>
            <a:endParaRPr lang="en-US" sz="1000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FB76EE4C-800E-F5FB-0796-695FAF12794C}"/>
              </a:ext>
            </a:extLst>
          </p:cNvPr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4908550" y="5919788"/>
            <a:ext cx="2032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0B14D4CE-0345-4A0F-A655-C0D7E1030394}" type="datetime'''''''''''R''''O'''''''''''''''''''''''''''''''''''''''''">
              <a:rPr lang="en-US" altLang="en-US" sz="1000" smtClean="0"/>
              <a:pPr/>
              <a:t>RO</a:t>
            </a:fld>
            <a:endParaRPr lang="en-US" sz="1000" dirty="0"/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B3921EF1-DF35-3E8A-3BFC-EEB449775BCA}"/>
              </a:ext>
            </a:extLst>
          </p:cNvPr>
          <p:cNvSpPr>
            <a:spLocks/>
          </p:cNvSpPr>
          <p:nvPr>
            <p:custDataLst>
              <p:tags r:id="rId16"/>
            </p:custDataLst>
          </p:nvPr>
        </p:nvSpPr>
        <p:spPr bwMode="auto">
          <a:xfrm>
            <a:off x="5319713" y="5919788"/>
            <a:ext cx="18256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D4B2B974-F678-42E0-9323-21F2B26DB1C6}" type="datetime'''''''C''''''''''Z'''''''''''''''''''''''''''''''''">
              <a:rPr lang="en-US" altLang="en-US" sz="1000" smtClean="0"/>
              <a:pPr/>
              <a:t>CZ</a:t>
            </a:fld>
            <a:endParaRPr lang="en-US" sz="1000" dirty="0"/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19078DA2-243F-0EAB-D078-490164C48D4F}"/>
              </a:ext>
            </a:extLst>
          </p:cNvPr>
          <p:cNvSpPr>
            <a:spLocks/>
          </p:cNvSpPr>
          <p:nvPr>
            <p:custDataLst>
              <p:tags r:id="rId17"/>
            </p:custDataLst>
          </p:nvPr>
        </p:nvSpPr>
        <p:spPr bwMode="auto">
          <a:xfrm>
            <a:off x="5722938" y="5919788"/>
            <a:ext cx="17462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6C5B33FB-9BCB-4713-BAC6-CF42F8598218}" type="datetime'''''P''''''''''''''T'''''''''''''''''''''">
              <a:rPr lang="en-US" altLang="en-US" sz="1000" smtClean="0"/>
              <a:pPr/>
              <a:t>PT</a:t>
            </a:fld>
            <a:endParaRPr lang="en-US" sz="1000" dirty="0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79B388FE-89CB-74B6-F773-B5C0D3B56973}"/>
              </a:ext>
            </a:extLst>
          </p:cNvPr>
          <p:cNvSpPr>
            <a:spLocks/>
          </p:cNvSpPr>
          <p:nvPr>
            <p:custDataLst>
              <p:tags r:id="rId18"/>
            </p:custDataLst>
          </p:nvPr>
        </p:nvSpPr>
        <p:spPr bwMode="auto">
          <a:xfrm>
            <a:off x="6149975" y="5919788"/>
            <a:ext cx="12541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4D22EA8B-3FB1-4157-949E-96A1247D3ACE}" type="datetime'''''''''''''''''''''''''''''''''''''''F''I'''''''''">
              <a:rPr lang="en-US" altLang="en-US" sz="1000" smtClean="0"/>
              <a:pPr/>
              <a:t>FI</a:t>
            </a:fld>
            <a:endParaRPr lang="en-US" sz="1000" dirty="0"/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071FCDC2-D124-1D0F-6D59-0564B5D39F58}"/>
              </a:ext>
            </a:extLst>
          </p:cNvPr>
          <p:cNvSpPr>
            <a:spLocks/>
          </p:cNvSpPr>
          <p:nvPr>
            <p:custDataLst>
              <p:tags r:id="rId19"/>
            </p:custDataLst>
          </p:nvPr>
        </p:nvSpPr>
        <p:spPr bwMode="auto">
          <a:xfrm>
            <a:off x="6529387" y="5919788"/>
            <a:ext cx="166688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8C8CC4C5-C735-4F09-9E3B-4DB24990D214}" type="datetime'''''''''''''''''''''''''E''''''''''L'">
              <a:rPr lang="en-US" altLang="en-US" sz="1000" smtClean="0"/>
              <a:pPr/>
              <a:t>EL</a:t>
            </a:fld>
            <a:endParaRPr lang="en-US" sz="1000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5AD528D8-91B2-9841-849C-E32E81E2C57E}"/>
              </a:ext>
            </a:extLst>
          </p:cNvPr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6913563" y="5919788"/>
            <a:ext cx="19685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92265D3B-5FE4-4513-A3D5-6D7C8CB85F42}" type="datetime'''''''''''''''''''''''''''H''''''''''''''''''''''U'''''''''''">
              <a:rPr lang="en-US" altLang="en-US" sz="1000" smtClean="0"/>
              <a:pPr/>
              <a:t>HU</a:t>
            </a:fld>
            <a:endParaRPr lang="en-US" sz="1000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7C019FC5-F30B-05E7-374F-B7C7FFD79491}"/>
              </a:ext>
            </a:extLst>
          </p:cNvPr>
          <p:cNvSpPr>
            <a:spLocks/>
          </p:cNvSpPr>
          <p:nvPr>
            <p:custDataLst>
              <p:tags r:id="rId21"/>
            </p:custDataLst>
          </p:nvPr>
        </p:nvSpPr>
        <p:spPr bwMode="auto">
          <a:xfrm>
            <a:off x="7321550" y="5919788"/>
            <a:ext cx="18097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19EBE8D1-6F28-4BB4-89A4-2FD91AE4B026}" type="datetime'''''''''''''''''''''''''''''''''''''''''''''S''''K'''''''">
              <a:rPr lang="en-US" altLang="en-US" sz="1000" smtClean="0"/>
              <a:pPr/>
              <a:t>SK</a:t>
            </a:fld>
            <a:endParaRPr lang="en-US" sz="1000" dirty="0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382985A-3F53-EF1E-4930-AE5745F6D467}"/>
              </a:ext>
            </a:extLst>
          </p:cNvPr>
          <p:cNvSpPr>
            <a:spLocks/>
          </p:cNvSpPr>
          <p:nvPr>
            <p:custDataLst>
              <p:tags r:id="rId22"/>
            </p:custDataLst>
          </p:nvPr>
        </p:nvSpPr>
        <p:spPr bwMode="auto">
          <a:xfrm>
            <a:off x="7715250" y="5919788"/>
            <a:ext cx="19526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E340B7DB-CC50-4424-96A3-B419CC3A3D96}" type="datetime'B''''''''''''''''''''''''''''''''''''''''''''''G'''''''''''''">
              <a:rPr lang="en-US" altLang="en-US" sz="1000" smtClean="0"/>
              <a:pPr/>
              <a:t>BG</a:t>
            </a:fld>
            <a:endParaRPr lang="en-US" sz="1000" dirty="0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202086D0-29E7-44D6-E4F6-167FD36E805E}"/>
              </a:ext>
            </a:extLst>
          </p:cNvPr>
          <p:cNvSpPr>
            <a:spLocks/>
          </p:cNvSpPr>
          <p:nvPr>
            <p:custDataLst>
              <p:tags r:id="rId23"/>
            </p:custDataLst>
          </p:nvPr>
        </p:nvSpPr>
        <p:spPr bwMode="auto">
          <a:xfrm>
            <a:off x="8124825" y="5919788"/>
            <a:ext cx="17462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2F85CB3C-DC35-490B-8EDA-8D2EDB21023B}" type="datetime'''''''''L''''''''''''''''''''''''''''''''U'''">
              <a:rPr lang="en-US" altLang="en-US" sz="1000" smtClean="0"/>
              <a:pPr/>
              <a:t>LU</a:t>
            </a:fld>
            <a:endParaRPr lang="en-US" sz="1000" dirty="0"/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22984DCF-7D45-E40D-C990-E66F1B7FF88D}"/>
              </a:ext>
            </a:extLst>
          </p:cNvPr>
          <p:cNvSpPr>
            <a:spLocks/>
          </p:cNvSpPr>
          <p:nvPr>
            <p:custDataLst>
              <p:tags r:id="rId24"/>
            </p:custDataLst>
          </p:nvPr>
        </p:nvSpPr>
        <p:spPr bwMode="auto">
          <a:xfrm>
            <a:off x="8513763" y="5919788"/>
            <a:ext cx="19685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17B99BFE-F33D-418C-8CF6-F46DD3AB07E7}" type="datetime'''''''''''H''''''''''''''''''''''''''''''''''''''''R'''''''''">
              <a:rPr lang="en-US" altLang="en-US" sz="1000" smtClean="0"/>
              <a:pPr/>
              <a:t>HR</a:t>
            </a:fld>
            <a:endParaRPr lang="en-US" sz="1000" dirty="0"/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448E56F6-ED1A-B1F5-7D0B-F960FDDC2696}"/>
              </a:ext>
            </a:extLst>
          </p:cNvPr>
          <p:cNvSpPr>
            <a:spLocks/>
          </p:cNvSpPr>
          <p:nvPr>
            <p:custDataLst>
              <p:tags r:id="rId25"/>
            </p:custDataLst>
          </p:nvPr>
        </p:nvSpPr>
        <p:spPr bwMode="auto">
          <a:xfrm>
            <a:off x="8932862" y="5919788"/>
            <a:ext cx="160338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10034C13-3866-496F-AF7D-F24C24844A4C}" type="datetime'''''L''''''''''''''''''T'''''''">
              <a:rPr lang="en-US" altLang="en-US" sz="1000" smtClean="0"/>
              <a:pPr/>
              <a:t>LT</a:t>
            </a:fld>
            <a:endParaRPr lang="en-US" sz="1000" dirty="0"/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282A0B8E-AB02-42F1-B445-82D06A154B40}"/>
              </a:ext>
            </a:extLst>
          </p:cNvPr>
          <p:cNvSpPr>
            <a:spLocks/>
          </p:cNvSpPr>
          <p:nvPr>
            <p:custDataLst>
              <p:tags r:id="rId26"/>
            </p:custDataLst>
          </p:nvPr>
        </p:nvSpPr>
        <p:spPr bwMode="auto">
          <a:xfrm>
            <a:off x="9731374" y="5919788"/>
            <a:ext cx="166688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2AA02A93-BE4C-4E1B-AE0D-0A5C1B29DEA3}" type="datetime'''''''''''''L''''V'''''''''''''">
              <a:rPr lang="en-US" altLang="en-US" sz="1000" smtClean="0"/>
              <a:pPr/>
              <a:t>LV</a:t>
            </a:fld>
            <a:endParaRPr lang="en-US" sz="1000" dirty="0"/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BE671016-CDA0-4B62-7B92-DCE2A4B09884}"/>
              </a:ext>
            </a:extLst>
          </p:cNvPr>
          <p:cNvSpPr>
            <a:spLocks/>
          </p:cNvSpPr>
          <p:nvPr>
            <p:custDataLst>
              <p:tags r:id="rId27"/>
            </p:custDataLst>
          </p:nvPr>
        </p:nvSpPr>
        <p:spPr bwMode="auto">
          <a:xfrm>
            <a:off x="10123488" y="5919788"/>
            <a:ext cx="18097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CF27E64B-76FC-4D6E-BBDE-BF2012A77F97}" type="datetime'''''E''''''''E'''''''''''''''''''">
              <a:rPr lang="en-US" altLang="en-US" sz="1000" smtClean="0"/>
              <a:pPr/>
              <a:t>EE</a:t>
            </a:fld>
            <a:endParaRPr lang="en-US" sz="1000" dirty="0"/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C041C62B-996A-F0CC-710A-481394D45AF7}"/>
              </a:ext>
            </a:extLst>
          </p:cNvPr>
          <p:cNvSpPr>
            <a:spLocks/>
          </p:cNvSpPr>
          <p:nvPr>
            <p:custDataLst>
              <p:tags r:id="rId28"/>
            </p:custDataLst>
          </p:nvPr>
        </p:nvSpPr>
        <p:spPr bwMode="auto">
          <a:xfrm>
            <a:off x="10520363" y="5919788"/>
            <a:ext cx="18891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D9D3AD20-4761-40BB-A0C2-F4F010A2BEB0}" type="datetime'''''''C''''''''''''''''''''''''''''''''''Y'''''''''''''''''">
              <a:rPr lang="en-US" altLang="en-US" sz="1000" smtClean="0"/>
              <a:pPr/>
              <a:t>CY</a:t>
            </a:fld>
            <a:endParaRPr lang="en-US" sz="1000" dirty="0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F52931E9-8CCA-E997-44E2-5C47836FFB78}"/>
              </a:ext>
            </a:extLst>
          </p:cNvPr>
          <p:cNvSpPr>
            <a:spLocks/>
          </p:cNvSpPr>
          <p:nvPr>
            <p:custDataLst>
              <p:tags r:id="rId29"/>
            </p:custDataLst>
          </p:nvPr>
        </p:nvSpPr>
        <p:spPr bwMode="auto">
          <a:xfrm>
            <a:off x="10915650" y="5919788"/>
            <a:ext cx="19685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47996AE0-9103-485B-94B1-DFA8551DC2DE}" type="datetime'''''''''''''''''''''''''''''''''''''''MT'''''">
              <a:rPr lang="en-US" altLang="en-US" sz="1000" smtClean="0"/>
              <a:pPr/>
              <a:t>MT</a:t>
            </a:fld>
            <a:endParaRPr lang="en-US" sz="1000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FBC8CD8A-3826-EE29-E9B9-E3CBCDD020BC}"/>
              </a:ext>
            </a:extLst>
          </p:cNvPr>
          <p:cNvSpPr>
            <a:spLocks/>
          </p:cNvSpPr>
          <p:nvPr>
            <p:custDataLst>
              <p:tags r:id="rId30"/>
            </p:custDataLst>
          </p:nvPr>
        </p:nvSpPr>
        <p:spPr bwMode="auto">
          <a:xfrm>
            <a:off x="11444288" y="2447925"/>
            <a:ext cx="3556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fld id="{C463BC0A-CFBB-4299-AF2E-7695BD5D5B75}" type="datetime'''''''''''''''''''''''''''8''''''''''''''''''''''''''''''''0%'">
              <a:rPr lang="en-US" altLang="en-US" sz="1400" smtClean="0"/>
              <a:pPr/>
              <a:t>80%</a:t>
            </a:fld>
            <a:endParaRPr lang="en-US" sz="1400" dirty="0"/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AAF2C157-A028-E05B-D2D2-3812DA6371C8}"/>
              </a:ext>
            </a:extLst>
          </p:cNvPr>
          <p:cNvSpPr>
            <a:spLocks/>
          </p:cNvSpPr>
          <p:nvPr>
            <p:custDataLst>
              <p:tags r:id="rId31"/>
            </p:custDataLst>
          </p:nvPr>
        </p:nvSpPr>
        <p:spPr bwMode="auto">
          <a:xfrm>
            <a:off x="9347200" y="5919788"/>
            <a:ext cx="13176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053E76FD-89C3-40D2-A9EB-F436BAEA444F}" type="datetime'''''''''''''''''''''''''''''SI'''''''''''''''''''''''''''''''">
              <a:rPr lang="en-US" altLang="en-US" sz="1000" smtClean="0"/>
              <a:pPr/>
              <a:t>SI</a:t>
            </a:fld>
            <a:endParaRPr lang="en-US" sz="1000" dirty="0"/>
          </a:p>
        </p:txBody>
      </p:sp>
      <p:sp>
        <p:nvSpPr>
          <p:cNvPr id="74" name="Text Placeholder 2">
            <a:extLst>
              <a:ext uri="{FF2B5EF4-FFF2-40B4-BE49-F238E27FC236}">
                <a16:creationId xmlns:a16="http://schemas.microsoft.com/office/drawing/2014/main" id="{72127D69-89D7-E25F-FCEB-BEB7578408FD}"/>
              </a:ext>
            </a:extLst>
          </p:cNvPr>
          <p:cNvSpPr>
            <a:spLocks/>
          </p:cNvSpPr>
          <p:nvPr>
            <p:custDataLst>
              <p:tags r:id="rId32"/>
            </p:custDataLst>
          </p:nvPr>
        </p:nvSpPr>
        <p:spPr bwMode="gray">
          <a:xfrm>
            <a:off x="361950" y="1485900"/>
            <a:ext cx="493713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E7202325-5FEA-4D93-A5FE-FBE6F2497449}" type="datetime'''4'''''''''''''''''''''''',''''66''''''''''''''''''''''''0'">
              <a:rPr lang="en-US" altLang="en-US" sz="1400" smtClean="0"/>
              <a:pPr/>
              <a:t>4,660</a:t>
            </a:fld>
            <a:endParaRPr lang="en-US" sz="1400" dirty="0"/>
          </a:p>
        </p:txBody>
      </p:sp>
      <p:sp>
        <p:nvSpPr>
          <p:cNvPr id="79" name="Text Placeholder 2">
            <a:extLst>
              <a:ext uri="{FF2B5EF4-FFF2-40B4-BE49-F238E27FC236}">
                <a16:creationId xmlns:a16="http://schemas.microsoft.com/office/drawing/2014/main" id="{0A28E6CC-4D1A-E733-83D4-17FF132CE37B}"/>
              </a:ext>
            </a:extLst>
          </p:cNvPr>
          <p:cNvSpPr>
            <a:spLocks/>
          </p:cNvSpPr>
          <p:nvPr>
            <p:custDataLst>
              <p:tags r:id="rId33"/>
            </p:custDataLst>
          </p:nvPr>
        </p:nvSpPr>
        <p:spPr bwMode="gray">
          <a:xfrm>
            <a:off x="808038" y="2820988"/>
            <a:ext cx="493713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B0C1B04D-45AB-4B45-948E-05E954552EE4}" type="datetime'''3,''''''''''''''''''''1''''''''''''6''''''''''2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3,162</a:t>
            </a:fld>
            <a:endParaRPr lang="en-US" sz="1400" dirty="0"/>
          </a:p>
        </p:txBody>
      </p:sp>
      <p:sp useBgFill="1">
        <p:nvSpPr>
          <p:cNvPr id="14" name="Text Placeholder 2">
            <a:extLst>
              <a:ext uri="{FF2B5EF4-FFF2-40B4-BE49-F238E27FC236}">
                <a16:creationId xmlns:a16="http://schemas.microsoft.com/office/drawing/2014/main" id="{F893E3E2-48EC-FC12-F02A-8606EA70C343}"/>
              </a:ext>
            </a:extLst>
          </p:cNvPr>
          <p:cNvSpPr>
            <a:spLocks/>
          </p:cNvSpPr>
          <p:nvPr>
            <p:custDataLst>
              <p:tags r:id="rId34"/>
            </p:custDataLst>
          </p:nvPr>
        </p:nvSpPr>
        <p:spPr bwMode="gray">
          <a:xfrm>
            <a:off x="1208088" y="3524250"/>
            <a:ext cx="493713" cy="212725"/>
          </a:xfrm>
          <a:prstGeom prst="rect">
            <a:avLst/>
          </a:prstGeom>
          <a:ln>
            <a:noFill/>
          </a:ln>
          <a:effectLst/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3E5FEC13-8FD3-4B66-917C-35C9159D2658}" type="datetime'''''''2'''''',''''''''''''''''''''''''''3''''7''''''''''''''3'">
              <a:rPr lang="en-US" altLang="en-US" sz="1400" smtClean="0">
                <a:effectLst/>
              </a:rPr>
              <a:pPr/>
              <a:t>2,373</a:t>
            </a:fld>
            <a:endParaRPr lang="en-US" sz="1400" dirty="0"/>
          </a:p>
        </p:txBody>
      </p:sp>
      <p:sp>
        <p:nvSpPr>
          <p:cNvPr id="80" name="Text Placeholder 2">
            <a:extLst>
              <a:ext uri="{FF2B5EF4-FFF2-40B4-BE49-F238E27FC236}">
                <a16:creationId xmlns:a16="http://schemas.microsoft.com/office/drawing/2014/main" id="{D5514B80-FE19-B75A-54D9-C97A42DA29AE}"/>
              </a:ext>
            </a:extLst>
          </p:cNvPr>
          <p:cNvSpPr>
            <a:spLocks/>
          </p:cNvSpPr>
          <p:nvPr>
            <p:custDataLst>
              <p:tags r:id="rId35"/>
            </p:custDataLst>
          </p:nvPr>
        </p:nvSpPr>
        <p:spPr bwMode="gray">
          <a:xfrm>
            <a:off x="1608138" y="4103688"/>
            <a:ext cx="493713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19A01B79-9A3E-42BB-8C1E-405A6E999950}" type="datetime'''''''''''''1'''''''''''''''''''''',''7''''''2''3''''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1,723</a:t>
            </a:fld>
            <a:endParaRPr lang="en-US" sz="1400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F4E8042D-F0EE-B3D5-3C00-05319B4BBBC4}"/>
              </a:ext>
            </a:extLst>
          </p:cNvPr>
          <p:cNvSpPr>
            <a:spLocks/>
          </p:cNvSpPr>
          <p:nvPr>
            <p:custDataLst>
              <p:tags r:id="rId36"/>
            </p:custDataLst>
          </p:nvPr>
        </p:nvSpPr>
        <p:spPr bwMode="gray">
          <a:xfrm>
            <a:off x="2008188" y="4545013"/>
            <a:ext cx="493713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1603FEFC-CDFD-4B26-9326-5F6BE5E503EA}" type="datetime'1'''''''''''''',''''''22''''''''''''''8'''''">
              <a:rPr lang="en-US" altLang="en-US" sz="1400" smtClean="0">
                <a:effectLst/>
              </a:rPr>
              <a:pPr/>
              <a:t>1,228</a:t>
            </a:fld>
            <a:endParaRPr lang="en-US" sz="1400" dirty="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83133657-5E20-C357-C0A3-E5327B54EF50}"/>
              </a:ext>
            </a:extLst>
          </p:cNvPr>
          <p:cNvSpPr>
            <a:spLocks/>
          </p:cNvSpPr>
          <p:nvPr>
            <p:custDataLst>
              <p:tags r:id="rId37"/>
            </p:custDataLst>
          </p:nvPr>
        </p:nvSpPr>
        <p:spPr bwMode="gray">
          <a:xfrm>
            <a:off x="2436814" y="4824413"/>
            <a:ext cx="3460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20E84C86-73C3-4DDE-8D79-2ACCBB91B1B4}" type="datetime'''''''''9''''''''''''''''''1''''''''5'''''''">
              <a:rPr lang="en-US" altLang="en-US" sz="1400" smtClean="0">
                <a:effectLst/>
              </a:rPr>
              <a:pPr/>
              <a:t>915</a:t>
            </a:fld>
            <a:endParaRPr lang="en-US" sz="1400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6BB4E222-D632-0722-AC3D-5C9D3E0BE958}"/>
              </a:ext>
            </a:extLst>
          </p:cNvPr>
          <p:cNvSpPr>
            <a:spLocks/>
          </p:cNvSpPr>
          <p:nvPr>
            <p:custDataLst>
              <p:tags r:id="rId38"/>
            </p:custDataLst>
          </p:nvPr>
        </p:nvSpPr>
        <p:spPr bwMode="gray">
          <a:xfrm>
            <a:off x="2836864" y="5046663"/>
            <a:ext cx="3460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20FA114D-CD5F-4F02-8CAB-A2865AD533BE}" type="datetime'''''''6''''''6''''''''5'''''''">
              <a:rPr lang="en-US" altLang="en-US" sz="1400" smtClean="0">
                <a:effectLst/>
              </a:rPr>
              <a:pPr/>
              <a:t>665</a:t>
            </a:fld>
            <a:endParaRPr lang="en-US" sz="1400" dirty="0"/>
          </a:p>
        </p:txBody>
      </p:sp>
      <p:sp>
        <p:nvSpPr>
          <p:cNvPr id="81" name="Text Placeholder 2">
            <a:extLst>
              <a:ext uri="{FF2B5EF4-FFF2-40B4-BE49-F238E27FC236}">
                <a16:creationId xmlns:a16="http://schemas.microsoft.com/office/drawing/2014/main" id="{FC437C55-BB81-5602-3F4D-0EA14785BDB9}"/>
              </a:ext>
            </a:extLst>
          </p:cNvPr>
          <p:cNvSpPr>
            <a:spLocks/>
          </p:cNvSpPr>
          <p:nvPr>
            <p:custDataLst>
              <p:tags r:id="rId39"/>
            </p:custDataLst>
          </p:nvPr>
        </p:nvSpPr>
        <p:spPr bwMode="gray">
          <a:xfrm>
            <a:off x="3236913" y="5094288"/>
            <a:ext cx="3460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DC1B03A4-D663-434A-8E8E-3210E1804938}" type="datetime'''''''''''''''6''''''''''''''''''''''''''''''1''''0''''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610</a:t>
            </a:fld>
            <a:endParaRPr lang="en-US" sz="1400" dirty="0"/>
          </a:p>
        </p:txBody>
      </p:sp>
      <p:sp>
        <p:nvSpPr>
          <p:cNvPr id="82" name="Text Placeholder 2">
            <a:extLst>
              <a:ext uri="{FF2B5EF4-FFF2-40B4-BE49-F238E27FC236}">
                <a16:creationId xmlns:a16="http://schemas.microsoft.com/office/drawing/2014/main" id="{3C3E9798-D57A-8018-DACF-1D08C61B5F35}"/>
              </a:ext>
            </a:extLst>
          </p:cNvPr>
          <p:cNvSpPr>
            <a:spLocks/>
          </p:cNvSpPr>
          <p:nvPr>
            <p:custDataLst>
              <p:tags r:id="rId40"/>
            </p:custDataLst>
          </p:nvPr>
        </p:nvSpPr>
        <p:spPr bwMode="gray">
          <a:xfrm>
            <a:off x="3636963" y="5124450"/>
            <a:ext cx="3460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33258DBA-1AE9-4AC4-939E-AEB1778B49BE}" type="datetime'''''''''5''''''''''7''7''''''''''''''''''''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577</a:t>
            </a:fld>
            <a:endParaRPr lang="en-US" sz="1400" dirty="0"/>
          </a:p>
        </p:txBody>
      </p:sp>
      <p:sp>
        <p:nvSpPr>
          <p:cNvPr id="83" name="Text Placeholder 2">
            <a:extLst>
              <a:ext uri="{FF2B5EF4-FFF2-40B4-BE49-F238E27FC236}">
                <a16:creationId xmlns:a16="http://schemas.microsoft.com/office/drawing/2014/main" id="{621B651D-0B34-5356-6303-C63A9705A67B}"/>
              </a:ext>
            </a:extLst>
          </p:cNvPr>
          <p:cNvSpPr>
            <a:spLocks/>
          </p:cNvSpPr>
          <p:nvPr>
            <p:custDataLst>
              <p:tags r:id="rId41"/>
            </p:custDataLst>
          </p:nvPr>
        </p:nvSpPr>
        <p:spPr bwMode="gray">
          <a:xfrm>
            <a:off x="4037013" y="5173663"/>
            <a:ext cx="3460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7BA4693B-B0C5-4FE3-8C57-69459FF2228E}" type="datetime'''''5''''''''''''''''''2''''''''''''''''''''''''2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522</a:t>
            </a:fld>
            <a:endParaRPr lang="en-US" sz="1400" dirty="0"/>
          </a:p>
        </p:txBody>
      </p:sp>
      <p:sp>
        <p:nvSpPr>
          <p:cNvPr id="84" name="Text Placeholder 2">
            <a:extLst>
              <a:ext uri="{FF2B5EF4-FFF2-40B4-BE49-F238E27FC236}">
                <a16:creationId xmlns:a16="http://schemas.microsoft.com/office/drawing/2014/main" id="{200F04FA-DD6A-1B28-51F2-736D6DF4EF58}"/>
              </a:ext>
            </a:extLst>
          </p:cNvPr>
          <p:cNvSpPr>
            <a:spLocks/>
          </p:cNvSpPr>
          <p:nvPr>
            <p:custDataLst>
              <p:tags r:id="rId42"/>
            </p:custDataLst>
          </p:nvPr>
        </p:nvSpPr>
        <p:spPr bwMode="gray">
          <a:xfrm>
            <a:off x="4437063" y="5256213"/>
            <a:ext cx="3460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EF370ADC-1322-4438-AA90-405690C34DD0}" type="datetime'''''''''''''''4''''''''''''''2''''''''''''''''9''''''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429</a:t>
            </a:fld>
            <a:endParaRPr lang="en-US" sz="1400" dirty="0"/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59189B1D-8CCE-9E17-B816-8509D083359B}"/>
              </a:ext>
            </a:extLst>
          </p:cNvPr>
          <p:cNvSpPr>
            <a:spLocks/>
          </p:cNvSpPr>
          <p:nvPr>
            <p:custDataLst>
              <p:tags r:id="rId43"/>
            </p:custDataLst>
          </p:nvPr>
        </p:nvSpPr>
        <p:spPr bwMode="gray">
          <a:xfrm>
            <a:off x="4837113" y="5297488"/>
            <a:ext cx="3460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0801F03F-0505-4A6F-8235-260E5F9EDE14}" type="datetime'''''''''''''''''''''''''''''''''''''383''''''''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383</a:t>
            </a:fld>
            <a:endParaRPr lang="en-US" sz="1400" dirty="0"/>
          </a:p>
        </p:txBody>
      </p:sp>
      <p:sp>
        <p:nvSpPr>
          <p:cNvPr id="87" name="Text Placeholder 2">
            <a:extLst>
              <a:ext uri="{FF2B5EF4-FFF2-40B4-BE49-F238E27FC236}">
                <a16:creationId xmlns:a16="http://schemas.microsoft.com/office/drawing/2014/main" id="{96F089B8-67B1-EA3D-E538-331C29F4F886}"/>
              </a:ext>
            </a:extLst>
          </p:cNvPr>
          <p:cNvSpPr>
            <a:spLocks/>
          </p:cNvSpPr>
          <p:nvPr>
            <p:custDataLst>
              <p:tags r:id="rId44"/>
            </p:custDataLst>
          </p:nvPr>
        </p:nvSpPr>
        <p:spPr bwMode="gray">
          <a:xfrm>
            <a:off x="5237163" y="5330825"/>
            <a:ext cx="3460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407DEAF9-BCE9-44CE-BFA0-B83CC34AFF58}" type="datetime'''3''''''''''''''''''''4''''''''''''5''''''''''''''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345</a:t>
            </a:fld>
            <a:endParaRPr lang="en-US" sz="1400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D7CEB25-5EC1-A6F7-B973-4F9853B074BA}"/>
              </a:ext>
            </a:extLst>
          </p:cNvPr>
          <p:cNvSpPr>
            <a:spLocks/>
          </p:cNvSpPr>
          <p:nvPr>
            <p:custDataLst>
              <p:tags r:id="rId45"/>
            </p:custDataLst>
          </p:nvPr>
        </p:nvSpPr>
        <p:spPr bwMode="auto">
          <a:xfrm>
            <a:off x="514350" y="5919788"/>
            <a:ext cx="18891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105FC50D-3EFD-48D9-8154-6345631916A3}" type="datetime'''D''''''''''''''''''''''''E'">
              <a:rPr lang="en-US" altLang="en-US" sz="1000" smtClean="0"/>
              <a:pPr/>
              <a:t>DE</a:t>
            </a:fld>
            <a:endParaRPr lang="en-US" sz="1000" dirty="0"/>
          </a:p>
        </p:txBody>
      </p:sp>
      <p:sp>
        <p:nvSpPr>
          <p:cNvPr id="89" name="Text Placeholder 2">
            <a:extLst>
              <a:ext uri="{FF2B5EF4-FFF2-40B4-BE49-F238E27FC236}">
                <a16:creationId xmlns:a16="http://schemas.microsoft.com/office/drawing/2014/main" id="{8280B5D8-7706-746E-ACDD-4DEE3C84C946}"/>
              </a:ext>
            </a:extLst>
          </p:cNvPr>
          <p:cNvSpPr>
            <a:spLocks/>
          </p:cNvSpPr>
          <p:nvPr>
            <p:custDataLst>
              <p:tags r:id="rId46"/>
            </p:custDataLst>
          </p:nvPr>
        </p:nvSpPr>
        <p:spPr bwMode="gray">
          <a:xfrm>
            <a:off x="6038850" y="5372100"/>
            <a:ext cx="3460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06B3F149-9341-4194-ADE1-997DF9F820A3}" type="datetime'''''''''''''''3''''''''00''''''''''''''''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300</a:t>
            </a:fld>
            <a:endParaRPr lang="en-US" sz="1400" dirty="0"/>
          </a:p>
        </p:txBody>
      </p:sp>
      <p:sp>
        <p:nvSpPr>
          <p:cNvPr id="90" name="Text Placeholder 2">
            <a:extLst>
              <a:ext uri="{FF2B5EF4-FFF2-40B4-BE49-F238E27FC236}">
                <a16:creationId xmlns:a16="http://schemas.microsoft.com/office/drawing/2014/main" id="{2176D2AA-9D36-AEA3-B34C-5161D9692D4E}"/>
              </a:ext>
            </a:extLst>
          </p:cNvPr>
          <p:cNvSpPr>
            <a:spLocks/>
          </p:cNvSpPr>
          <p:nvPr>
            <p:custDataLst>
              <p:tags r:id="rId47"/>
            </p:custDataLst>
          </p:nvPr>
        </p:nvSpPr>
        <p:spPr bwMode="gray">
          <a:xfrm>
            <a:off x="6438900" y="5410200"/>
            <a:ext cx="3460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DBD38FE6-8902-4D20-8289-0326BFD6568C}" type="datetime'2''''''''''''''''''''''''''''''''''''5''''''''''''''''7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257</a:t>
            </a:fld>
            <a:endParaRPr lang="en-US" sz="1400" dirty="0"/>
          </a:p>
        </p:txBody>
      </p:sp>
      <p:sp>
        <p:nvSpPr>
          <p:cNvPr id="92" name="Text Placeholder 2">
            <a:extLst>
              <a:ext uri="{FF2B5EF4-FFF2-40B4-BE49-F238E27FC236}">
                <a16:creationId xmlns:a16="http://schemas.microsoft.com/office/drawing/2014/main" id="{9B9141A6-C9AE-614F-A872-B905424E1444}"/>
              </a:ext>
            </a:extLst>
          </p:cNvPr>
          <p:cNvSpPr>
            <a:spLocks/>
          </p:cNvSpPr>
          <p:nvPr>
            <p:custDataLst>
              <p:tags r:id="rId48"/>
            </p:custDataLst>
          </p:nvPr>
        </p:nvSpPr>
        <p:spPr bwMode="gray">
          <a:xfrm>
            <a:off x="6838950" y="5440363"/>
            <a:ext cx="3460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8AA8F0C7-18BF-4AF0-A0C6-4BEAEFA264BD}" type="datetime'''''''''''''''''''2''''''''''''''23''''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223</a:t>
            </a:fld>
            <a:endParaRPr lang="en-US" sz="1400" dirty="0"/>
          </a:p>
        </p:txBody>
      </p:sp>
      <p:sp>
        <p:nvSpPr>
          <p:cNvPr id="93" name="Text Placeholder 2">
            <a:extLst>
              <a:ext uri="{FF2B5EF4-FFF2-40B4-BE49-F238E27FC236}">
                <a16:creationId xmlns:a16="http://schemas.microsoft.com/office/drawing/2014/main" id="{233C050B-14E9-B645-A450-5AB22124C250}"/>
              </a:ext>
            </a:extLst>
          </p:cNvPr>
          <p:cNvSpPr>
            <a:spLocks/>
          </p:cNvSpPr>
          <p:nvPr>
            <p:custDataLst>
              <p:tags r:id="rId49"/>
            </p:custDataLst>
          </p:nvPr>
        </p:nvSpPr>
        <p:spPr bwMode="gray">
          <a:xfrm>
            <a:off x="7239000" y="5511800"/>
            <a:ext cx="3460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F4BC1365-D6AA-4F87-BEE4-8533D2DAA497}" type="datetime'''''''1''''''''''''''4''''''''2''''''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142</a:t>
            </a:fld>
            <a:endParaRPr lang="en-US" sz="1400" dirty="0"/>
          </a:p>
        </p:txBody>
      </p:sp>
      <p:sp>
        <p:nvSpPr>
          <p:cNvPr id="94" name="Text Placeholder 2">
            <a:extLst>
              <a:ext uri="{FF2B5EF4-FFF2-40B4-BE49-F238E27FC236}">
                <a16:creationId xmlns:a16="http://schemas.microsoft.com/office/drawing/2014/main" id="{6DAF1198-A40E-B07F-3220-A90CA9043009}"/>
              </a:ext>
            </a:extLst>
          </p:cNvPr>
          <p:cNvSpPr>
            <a:spLocks/>
          </p:cNvSpPr>
          <p:nvPr>
            <p:custDataLst>
              <p:tags r:id="rId50"/>
            </p:custDataLst>
          </p:nvPr>
        </p:nvSpPr>
        <p:spPr bwMode="gray">
          <a:xfrm>
            <a:off x="7645400" y="5538788"/>
            <a:ext cx="3333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EE7B90BB-4CE0-4EF9-BA4D-196220AA5EFA}" type="datetime'''1''1''''''''''''''''''''''''''''''''''''''''''2''''''''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112</a:t>
            </a:fld>
            <a:endParaRPr lang="en-US" sz="1400" dirty="0"/>
          </a:p>
        </p:txBody>
      </p:sp>
      <p:sp>
        <p:nvSpPr>
          <p:cNvPr id="95" name="Text Placeholder 2">
            <a:extLst>
              <a:ext uri="{FF2B5EF4-FFF2-40B4-BE49-F238E27FC236}">
                <a16:creationId xmlns:a16="http://schemas.microsoft.com/office/drawing/2014/main" id="{F772740C-950F-7E6B-C4C7-C6DEDAA8BAC2}"/>
              </a:ext>
            </a:extLst>
          </p:cNvPr>
          <p:cNvSpPr>
            <a:spLocks/>
          </p:cNvSpPr>
          <p:nvPr>
            <p:custDataLst>
              <p:tags r:id="rId51"/>
            </p:custDataLst>
          </p:nvPr>
        </p:nvSpPr>
        <p:spPr bwMode="gray">
          <a:xfrm>
            <a:off x="8088313" y="5556250"/>
            <a:ext cx="2476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12D947ED-5038-4185-8299-042B0597B6EC}" type="datetime'''''''''''''''''''9''3''''''''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93</a:t>
            </a:fld>
            <a:endParaRPr lang="en-US" sz="1400" dirty="0"/>
          </a:p>
        </p:txBody>
      </p:sp>
      <p:sp>
        <p:nvSpPr>
          <p:cNvPr id="88" name="Text Placeholder 2">
            <a:extLst>
              <a:ext uri="{FF2B5EF4-FFF2-40B4-BE49-F238E27FC236}">
                <a16:creationId xmlns:a16="http://schemas.microsoft.com/office/drawing/2014/main" id="{2708B9EF-0753-11AA-43CC-BB230A924A67}"/>
              </a:ext>
            </a:extLst>
          </p:cNvPr>
          <p:cNvSpPr>
            <a:spLocks/>
          </p:cNvSpPr>
          <p:nvPr>
            <p:custDataLst>
              <p:tags r:id="rId52"/>
            </p:custDataLst>
          </p:nvPr>
        </p:nvSpPr>
        <p:spPr bwMode="gray">
          <a:xfrm>
            <a:off x="5637213" y="5364163"/>
            <a:ext cx="3460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4DD06B90-0E70-4D2E-AE20-DDE330132778}" type="datetime'''''3''''''''0''''''9''''''''''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309</a:t>
            </a:fld>
            <a:endParaRPr lang="en-US" sz="1400" dirty="0"/>
          </a:p>
        </p:txBody>
      </p:sp>
      <p:sp>
        <p:nvSpPr>
          <p:cNvPr id="97" name="Text Placeholder 2">
            <a:extLst>
              <a:ext uri="{FF2B5EF4-FFF2-40B4-BE49-F238E27FC236}">
                <a16:creationId xmlns:a16="http://schemas.microsoft.com/office/drawing/2014/main" id="{40BA9B61-3B37-CBC8-AC46-F6174FEE4AA4}"/>
              </a:ext>
            </a:extLst>
          </p:cNvPr>
          <p:cNvSpPr>
            <a:spLocks/>
          </p:cNvSpPr>
          <p:nvPr>
            <p:custDataLst>
              <p:tags r:id="rId53"/>
            </p:custDataLst>
          </p:nvPr>
        </p:nvSpPr>
        <p:spPr bwMode="gray">
          <a:xfrm>
            <a:off x="8888413" y="5562600"/>
            <a:ext cx="2476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04C07E20-2C69-4A26-87E8-D483F34053F4}" type="datetime'''''''''''''''''''''85''''''''''''''''''''''''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85</a:t>
            </a:fld>
            <a:endParaRPr lang="en-US" sz="1400" dirty="0"/>
          </a:p>
        </p:txBody>
      </p:sp>
      <p:sp>
        <p:nvSpPr>
          <p:cNvPr id="98" name="Text Placeholder 2">
            <a:extLst>
              <a:ext uri="{FF2B5EF4-FFF2-40B4-BE49-F238E27FC236}">
                <a16:creationId xmlns:a16="http://schemas.microsoft.com/office/drawing/2014/main" id="{2041330D-27BA-6E48-479A-8A88CE41101A}"/>
              </a:ext>
            </a:extLst>
          </p:cNvPr>
          <p:cNvSpPr>
            <a:spLocks/>
          </p:cNvSpPr>
          <p:nvPr>
            <p:custDataLst>
              <p:tags r:id="rId54"/>
            </p:custDataLst>
          </p:nvPr>
        </p:nvSpPr>
        <p:spPr bwMode="gray">
          <a:xfrm>
            <a:off x="9288463" y="5573713"/>
            <a:ext cx="2476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EE0D2109-BFB2-45AF-AE54-EB9E65C0DC1D}" type="datetime'''''''''''''''''7''''''''''2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72</a:t>
            </a:fld>
            <a:endParaRPr lang="en-US" sz="1400" dirty="0"/>
          </a:p>
        </p:txBody>
      </p:sp>
      <p:sp>
        <p:nvSpPr>
          <p:cNvPr id="99" name="Text Placeholder 2">
            <a:extLst>
              <a:ext uri="{FF2B5EF4-FFF2-40B4-BE49-F238E27FC236}">
                <a16:creationId xmlns:a16="http://schemas.microsoft.com/office/drawing/2014/main" id="{356661FE-6290-BC66-530D-C6DCC3B52E54}"/>
              </a:ext>
            </a:extLst>
          </p:cNvPr>
          <p:cNvSpPr>
            <a:spLocks/>
          </p:cNvSpPr>
          <p:nvPr>
            <p:custDataLst>
              <p:tags r:id="rId55"/>
            </p:custDataLst>
          </p:nvPr>
        </p:nvSpPr>
        <p:spPr bwMode="gray">
          <a:xfrm>
            <a:off x="9690100" y="5600700"/>
            <a:ext cx="2476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D65A3968-67AD-4CA7-82E8-1BA8B33A9330}" type="datetime'''''''''''''4''''''''''''''''''''''''''''''''4''''''''''''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44</a:t>
            </a:fld>
            <a:endParaRPr lang="en-US" sz="1400" dirty="0"/>
          </a:p>
        </p:txBody>
      </p:sp>
      <p:sp>
        <p:nvSpPr>
          <p:cNvPr id="100" name="Text Placeholder 2">
            <a:extLst>
              <a:ext uri="{FF2B5EF4-FFF2-40B4-BE49-F238E27FC236}">
                <a16:creationId xmlns:a16="http://schemas.microsoft.com/office/drawing/2014/main" id="{783A2E3F-3932-3D97-7662-51567C235C13}"/>
              </a:ext>
            </a:extLst>
          </p:cNvPr>
          <p:cNvSpPr>
            <a:spLocks/>
          </p:cNvSpPr>
          <p:nvPr>
            <p:custDataLst>
              <p:tags r:id="rId56"/>
            </p:custDataLst>
          </p:nvPr>
        </p:nvSpPr>
        <p:spPr bwMode="gray">
          <a:xfrm>
            <a:off x="10090150" y="5600700"/>
            <a:ext cx="2476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2607B64F-069C-4CDE-9E07-7845F68A6544}" type="datetime'''''''''''4''''''''''''''''''''''''''''''''3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43</a:t>
            </a:fld>
            <a:endParaRPr lang="en-US" sz="1400" dirty="0"/>
          </a:p>
        </p:txBody>
      </p:sp>
      <p:sp>
        <p:nvSpPr>
          <p:cNvPr id="101" name="Text Placeholder 2">
            <a:extLst>
              <a:ext uri="{FF2B5EF4-FFF2-40B4-BE49-F238E27FC236}">
                <a16:creationId xmlns:a16="http://schemas.microsoft.com/office/drawing/2014/main" id="{26AF6EA7-DB43-6DC0-1D32-1C283DB11082}"/>
              </a:ext>
            </a:extLst>
          </p:cNvPr>
          <p:cNvSpPr>
            <a:spLocks/>
          </p:cNvSpPr>
          <p:nvPr>
            <p:custDataLst>
              <p:tags r:id="rId57"/>
            </p:custDataLst>
          </p:nvPr>
        </p:nvSpPr>
        <p:spPr bwMode="gray">
          <a:xfrm>
            <a:off x="10490200" y="5607050"/>
            <a:ext cx="2476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94690DEC-5DAD-4446-90F8-883E2CADBAFD}" type="datetime'''''''''''''''''3''''''''''''''''''''''''''''6''''''''''''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36</a:t>
            </a:fld>
            <a:endParaRPr lang="en-US" sz="1400" dirty="0"/>
          </a:p>
        </p:txBody>
      </p:sp>
      <p:sp>
        <p:nvSpPr>
          <p:cNvPr id="103" name="Text Placeholder 2">
            <a:extLst>
              <a:ext uri="{FF2B5EF4-FFF2-40B4-BE49-F238E27FC236}">
                <a16:creationId xmlns:a16="http://schemas.microsoft.com/office/drawing/2014/main" id="{BFE17496-4911-4C94-6C81-F8BD1AEC9844}"/>
              </a:ext>
            </a:extLst>
          </p:cNvPr>
          <p:cNvSpPr>
            <a:spLocks/>
          </p:cNvSpPr>
          <p:nvPr>
            <p:custDataLst>
              <p:tags r:id="rId58"/>
            </p:custDataLst>
          </p:nvPr>
        </p:nvSpPr>
        <p:spPr bwMode="gray">
          <a:xfrm>
            <a:off x="10890250" y="5616575"/>
            <a:ext cx="2476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DC57D700-CA32-49EB-A4E3-1FC8CA7B8692}" type="datetime'''''''''''''''''''''''''''''''''''''2''''''''''4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24</a:t>
            </a:fld>
            <a:endParaRPr lang="en-US" sz="1400" dirty="0"/>
          </a:p>
        </p:txBody>
      </p:sp>
      <p:sp>
        <p:nvSpPr>
          <p:cNvPr id="96" name="Text Placeholder 2">
            <a:extLst>
              <a:ext uri="{FF2B5EF4-FFF2-40B4-BE49-F238E27FC236}">
                <a16:creationId xmlns:a16="http://schemas.microsoft.com/office/drawing/2014/main" id="{CDCECD87-6A9A-175B-B23F-B256EEE50388}"/>
              </a:ext>
            </a:extLst>
          </p:cNvPr>
          <p:cNvSpPr>
            <a:spLocks/>
          </p:cNvSpPr>
          <p:nvPr>
            <p:custDataLst>
              <p:tags r:id="rId59"/>
            </p:custDataLst>
          </p:nvPr>
        </p:nvSpPr>
        <p:spPr bwMode="gray">
          <a:xfrm>
            <a:off x="8488363" y="5556250"/>
            <a:ext cx="2476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5400" tIns="0" rIns="25400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D73876CB-6735-4573-8E98-1E138F47E0D8}" type="datetime'''''''''''''''''9''''''''''''''''''''''''''''''''''''''3'''''">
              <a:rPr lang="en-US" altLang="en-US" sz="1400" smtClean="0">
                <a:effectLst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93</a:t>
            </a:fld>
            <a:endParaRPr lang="en-US" sz="14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697D5E6-8BC9-8D50-4E2F-AC2A009902B5}"/>
              </a:ext>
            </a:extLst>
          </p:cNvPr>
          <p:cNvSpPr>
            <a:spLocks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13BDF3DA-EFE9-1898-3037-2986899405CD}"/>
              </a:ext>
            </a:extLst>
          </p:cNvPr>
          <p:cNvSpPr>
            <a:spLocks/>
          </p:cNvSpPr>
          <p:nvPr/>
        </p:nvSpPr>
        <p:spPr>
          <a:xfrm>
            <a:off x="407987" y="1165515"/>
            <a:ext cx="7335341" cy="276999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>
            <a:spAutoFit/>
          </a:bodyPr>
          <a:lstStyle/>
          <a:p>
            <a:pPr>
              <a:spcAft>
                <a:spcPts val="110"/>
              </a:spcAft>
            </a:pPr>
            <a:r>
              <a:rPr lang="en-US" b="1" dirty="0">
                <a:solidFill>
                  <a:schemeClr val="accent1"/>
                </a:solidFill>
                <a:latin typeface="Arial" panose="020B0604020202020204" pitchFamily="34" charset="0"/>
              </a:rPr>
              <a:t>Gross Domestic Product of EU27 Member States, billion USD, 2024</a:t>
            </a:r>
            <a:endParaRPr lang="en-US" b="1" noProof="0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470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17ADAB6E-3BD1-81DA-C138-22079A127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C43F4338-B148-8D98-9376-A0680C4A910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675574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5" imgW="353" imgH="353" progId="TCLayout.ActiveDocument.1">
                  <p:embed/>
                </p:oleObj>
              </mc:Choice>
              <mc:Fallback>
                <p:oleObj name="think-cell Slide" r:id="rId45" imgW="353" imgH="353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43F4338-B148-8D98-9376-A0680C4A91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2EEC381A-200C-F072-A320-5880CF531B2E}"/>
              </a:ext>
            </a:extLst>
          </p:cNvPr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47513313"/>
              </p:ext>
            </p:extLst>
          </p:nvPr>
        </p:nvGraphicFramePr>
        <p:xfrm>
          <a:off x="409575" y="1692275"/>
          <a:ext cx="6045200" cy="4308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7"/>
          </a:graphicData>
        </a:graphic>
      </p:graphicFrame>
      <p:sp>
        <p:nvSpPr>
          <p:cNvPr id="17" name="Arrow: Right 16">
            <a:extLst>
              <a:ext uri="{FF2B5EF4-FFF2-40B4-BE49-F238E27FC236}">
                <a16:creationId xmlns:a16="http://schemas.microsoft.com/office/drawing/2014/main" id="{ED980E10-569F-74DF-5745-1824E1E89A12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 rot="10800000">
            <a:off x="6423025" y="2527300"/>
            <a:ext cx="128588" cy="152400"/>
          </a:xfrm>
          <a:prstGeom prst="rightArrow">
            <a:avLst>
              <a:gd name="adj1" fmla="val 100000"/>
              <a:gd name="adj2" fmla="val 100000"/>
            </a:avLst>
          </a:prstGeom>
          <a:solidFill>
            <a:schemeClr val="tx1"/>
          </a:solidFill>
          <a:ln w="952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l"/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03F1478-5AD1-4F2B-3950-681EC6526E55}"/>
              </a:ext>
            </a:extLst>
          </p:cNvPr>
          <p:cNvCxnSpPr>
            <a:cxnSpLocks/>
          </p:cNvCxnSpPr>
          <p:nvPr>
            <p:custDataLst>
              <p:tags r:id="rId4"/>
            </p:custDataLst>
          </p:nvPr>
        </p:nvCxnSpPr>
        <p:spPr bwMode="auto">
          <a:xfrm>
            <a:off x="492125" y="2603500"/>
            <a:ext cx="5880100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lg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2" name="Text Placeholder 2">
            <a:extLst>
              <a:ext uri="{FF2B5EF4-FFF2-40B4-BE49-F238E27FC236}">
                <a16:creationId xmlns:a16="http://schemas.microsoft.com/office/drawing/2014/main" id="{C6A9F322-F703-100A-2679-64A6D89BD966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1179513" y="5951538"/>
            <a:ext cx="149225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310E0443-1191-458B-88A9-BB0B8512F778}" type="datetime'''ES'''''''''''''''''''''">
              <a:rPr lang="en-US" altLang="en-US" sz="800" smtClean="0"/>
              <a:pPr/>
              <a:t>ES</a:t>
            </a:fld>
            <a:endParaRPr lang="en-US" sz="800" dirty="0"/>
          </a:p>
        </p:txBody>
      </p:sp>
      <p:sp>
        <p:nvSpPr>
          <p:cNvPr id="673" name="Text Placeholder 2">
            <a:extLst>
              <a:ext uri="{FF2B5EF4-FFF2-40B4-BE49-F238E27FC236}">
                <a16:creationId xmlns:a16="http://schemas.microsoft.com/office/drawing/2014/main" id="{4EC2925A-533C-37F7-D64C-9EDF6B083D6F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400175" y="5951538"/>
            <a:ext cx="142875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D80C444B-AB09-4793-8AC9-5A1B438119A4}" type="datetime'''''''''''''''''''''''''N''''''L'''''''''''''''''''''''''''">
              <a:rPr lang="en-US" altLang="en-US" sz="800" smtClean="0"/>
              <a:pPr/>
              <a:t>NL</a:t>
            </a:fld>
            <a:endParaRPr lang="en-US" sz="800" dirty="0"/>
          </a:p>
        </p:txBody>
      </p:sp>
      <p:sp>
        <p:nvSpPr>
          <p:cNvPr id="674" name="Text Placeholder 2">
            <a:extLst>
              <a:ext uri="{FF2B5EF4-FFF2-40B4-BE49-F238E27FC236}">
                <a16:creationId xmlns:a16="http://schemas.microsoft.com/office/drawing/2014/main" id="{1E5C186C-E35C-34E1-C1E7-BDCB03575203}"/>
              </a:ext>
            </a:extLst>
          </p:cNvPr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1609725" y="5951538"/>
            <a:ext cx="160338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10E8F904-AD53-440F-892F-AD18A3FA5023}" type="datetime'''''''P''''''''''''''''''''''''''''''''''''''''''''''O'''''''">
              <a:rPr lang="en-US" altLang="en-US" sz="800" smtClean="0"/>
              <a:pPr/>
              <a:t>PO</a:t>
            </a:fld>
            <a:endParaRPr lang="en-US" sz="800" dirty="0"/>
          </a:p>
        </p:txBody>
      </p:sp>
      <p:sp>
        <p:nvSpPr>
          <p:cNvPr id="675" name="Text Placeholder 2">
            <a:extLst>
              <a:ext uri="{FF2B5EF4-FFF2-40B4-BE49-F238E27FC236}">
                <a16:creationId xmlns:a16="http://schemas.microsoft.com/office/drawing/2014/main" id="{F04C029D-C42F-15D5-9632-8872B3AA0BDD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1831975" y="5951538"/>
            <a:ext cx="149225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2884AA1E-5C4F-4146-AD1C-86519BD34AC6}" type="datetime'''''''''''''''''''B''''''''''''''''E'''''''''''''''''''''''">
              <a:rPr lang="en-US" altLang="en-US" sz="800" smtClean="0"/>
              <a:pPr/>
              <a:t>BE</a:t>
            </a:fld>
            <a:endParaRPr lang="en-US" sz="800" dirty="0"/>
          </a:p>
        </p:txBody>
      </p:sp>
      <p:sp>
        <p:nvSpPr>
          <p:cNvPr id="676" name="Text Placeholder 2">
            <a:extLst>
              <a:ext uri="{FF2B5EF4-FFF2-40B4-BE49-F238E27FC236}">
                <a16:creationId xmlns:a16="http://schemas.microsoft.com/office/drawing/2014/main" id="{873E1A69-12B1-2ED7-D955-50E1162EF8CE}"/>
              </a:ext>
            </a:extLst>
          </p:cNvPr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2049463" y="5951538"/>
            <a:ext cx="149225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B39E8937-B09D-434B-B1A5-0C0486FCC015}" type="datetime'''''''S''''''''''''''''''''''''''''E'">
              <a:rPr lang="en-US" altLang="en-US" sz="800" smtClean="0"/>
              <a:pPr/>
              <a:t>SE</a:t>
            </a:fld>
            <a:endParaRPr lang="en-US" sz="800" dirty="0"/>
          </a:p>
        </p:txBody>
      </p:sp>
      <p:sp>
        <p:nvSpPr>
          <p:cNvPr id="677" name="Text Placeholder 2">
            <a:extLst>
              <a:ext uri="{FF2B5EF4-FFF2-40B4-BE49-F238E27FC236}">
                <a16:creationId xmlns:a16="http://schemas.microsoft.com/office/drawing/2014/main" id="{0DD58E8D-4B6C-58C5-2BD6-ED0B35E788D5}"/>
              </a:ext>
            </a:extLst>
          </p:cNvPr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2289175" y="5951538"/>
            <a:ext cx="109538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2DBDD218-5B5D-428F-A7A7-2E35DC629FAF}" type="datetime'''''''''''''''''''''''''''I''''''''''''''E'''''''''''''''">
              <a:rPr lang="en-US" altLang="en-US" sz="800" smtClean="0"/>
              <a:pPr/>
              <a:t>IE</a:t>
            </a:fld>
            <a:endParaRPr lang="en-US" sz="800" dirty="0"/>
          </a:p>
        </p:txBody>
      </p:sp>
      <p:sp>
        <p:nvSpPr>
          <p:cNvPr id="678" name="Text Placeholder 2">
            <a:extLst>
              <a:ext uri="{FF2B5EF4-FFF2-40B4-BE49-F238E27FC236}">
                <a16:creationId xmlns:a16="http://schemas.microsoft.com/office/drawing/2014/main" id="{A2C94D61-9CB6-4A02-F1D5-BFAC4CD558B5}"/>
              </a:ext>
            </a:extLst>
          </p:cNvPr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2489200" y="5951538"/>
            <a:ext cx="142875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AEC9EA29-717E-4501-BFBD-DF3C9A653AA6}" type="datetime'''''''''''''''''''A''''''''''T'''''''''''''">
              <a:rPr lang="en-US" altLang="en-US" sz="800" smtClean="0"/>
              <a:pPr/>
              <a:t>AT</a:t>
            </a:fld>
            <a:endParaRPr lang="en-US" sz="800" dirty="0"/>
          </a:p>
        </p:txBody>
      </p:sp>
      <p:sp>
        <p:nvSpPr>
          <p:cNvPr id="679" name="Text Placeholder 2">
            <a:extLst>
              <a:ext uri="{FF2B5EF4-FFF2-40B4-BE49-F238E27FC236}">
                <a16:creationId xmlns:a16="http://schemas.microsoft.com/office/drawing/2014/main" id="{DF2D94F3-D0F9-10C6-6F01-0E2B2E969663}"/>
              </a:ext>
            </a:extLst>
          </p:cNvPr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2701925" y="5951538"/>
            <a:ext cx="153988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1CDEB782-83CF-403A-B8DA-C07E3428FE5E}" type="datetime'''''''''D''K'''''''">
              <a:rPr lang="en-US" altLang="en-US" sz="800" smtClean="0"/>
              <a:pPr/>
              <a:t>DK</a:t>
            </a:fld>
            <a:endParaRPr lang="en-US" sz="800" dirty="0"/>
          </a:p>
        </p:txBody>
      </p:sp>
      <p:sp>
        <p:nvSpPr>
          <p:cNvPr id="680" name="Text Placeholder 2">
            <a:extLst>
              <a:ext uri="{FF2B5EF4-FFF2-40B4-BE49-F238E27FC236}">
                <a16:creationId xmlns:a16="http://schemas.microsoft.com/office/drawing/2014/main" id="{5303AA70-BFAD-B655-1A3F-6445712F5D91}"/>
              </a:ext>
            </a:extLst>
          </p:cNvPr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2913063" y="5951538"/>
            <a:ext cx="165100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295131FC-25C6-4003-A2AE-E1BF472EF3EB}" type="datetime'''''''''''''''''''''''''''R''''O'''''''''''''''''">
              <a:rPr lang="en-US" altLang="en-US" sz="800" smtClean="0"/>
              <a:pPr/>
              <a:t>RO</a:t>
            </a:fld>
            <a:endParaRPr lang="en-US" sz="800" dirty="0"/>
          </a:p>
        </p:txBody>
      </p:sp>
      <p:sp>
        <p:nvSpPr>
          <p:cNvPr id="681" name="Text Placeholder 2">
            <a:extLst>
              <a:ext uri="{FF2B5EF4-FFF2-40B4-BE49-F238E27FC236}">
                <a16:creationId xmlns:a16="http://schemas.microsoft.com/office/drawing/2014/main" id="{71B80194-B92C-65BB-1448-A8D4671F46D9}"/>
              </a:ext>
            </a:extLst>
          </p:cNvPr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3140075" y="5951538"/>
            <a:ext cx="147638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425A98DB-7EA3-4A70-B82A-0698ADFB2D9A}" type="datetime'''''''''C''''''''''''''''''''''''Z'''''''''''''">
              <a:rPr lang="en-US" altLang="en-US" sz="800" smtClean="0"/>
              <a:pPr/>
              <a:t>CZ</a:t>
            </a:fld>
            <a:endParaRPr lang="en-US" sz="800" dirty="0"/>
          </a:p>
        </p:txBody>
      </p:sp>
      <p:sp>
        <p:nvSpPr>
          <p:cNvPr id="682" name="Text Placeholder 2">
            <a:extLst>
              <a:ext uri="{FF2B5EF4-FFF2-40B4-BE49-F238E27FC236}">
                <a16:creationId xmlns:a16="http://schemas.microsoft.com/office/drawing/2014/main" id="{CDB6CD9E-597F-C4E0-9827-A1B087C61808}"/>
              </a:ext>
            </a:extLst>
          </p:cNvPr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3360738" y="5951538"/>
            <a:ext cx="142875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0EBA1C7C-40A2-4A90-ADC3-11F91ECAA2B4}" type="datetime'''''''''''''''''''''''''P''''''''''''''''''T'">
              <a:rPr lang="en-US" altLang="en-US" sz="800" smtClean="0"/>
              <a:pPr/>
              <a:t>PT</a:t>
            </a:fld>
            <a:endParaRPr lang="en-US" sz="800" dirty="0"/>
          </a:p>
        </p:txBody>
      </p:sp>
      <p:sp>
        <p:nvSpPr>
          <p:cNvPr id="683" name="Text Placeholder 2">
            <a:extLst>
              <a:ext uri="{FF2B5EF4-FFF2-40B4-BE49-F238E27FC236}">
                <a16:creationId xmlns:a16="http://schemas.microsoft.com/office/drawing/2014/main" id="{17634A97-9757-2C2A-B41E-F98A464DDFF9}"/>
              </a:ext>
            </a:extLst>
          </p:cNvPr>
          <p:cNvSpPr>
            <a:spLocks/>
          </p:cNvSpPr>
          <p:nvPr>
            <p:custDataLst>
              <p:tags r:id="rId16"/>
            </p:custDataLst>
          </p:nvPr>
        </p:nvSpPr>
        <p:spPr bwMode="auto">
          <a:xfrm>
            <a:off x="3598863" y="5951538"/>
            <a:ext cx="103188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F502A697-D7D2-46A8-97E9-A2C974479BAB}" type="datetime'''''''''''''''''''''''''F''''''''''''''''''I'''''">
              <a:rPr lang="en-US" altLang="en-US" sz="800" smtClean="0"/>
              <a:pPr/>
              <a:t>FI</a:t>
            </a:fld>
            <a:endParaRPr lang="en-US" sz="800" dirty="0"/>
          </a:p>
        </p:txBody>
      </p:sp>
      <p:sp>
        <p:nvSpPr>
          <p:cNvPr id="684" name="Text Placeholder 2">
            <a:extLst>
              <a:ext uri="{FF2B5EF4-FFF2-40B4-BE49-F238E27FC236}">
                <a16:creationId xmlns:a16="http://schemas.microsoft.com/office/drawing/2014/main" id="{404DB880-4DA7-9F35-38D6-D6BF7D7F3085}"/>
              </a:ext>
            </a:extLst>
          </p:cNvPr>
          <p:cNvSpPr>
            <a:spLocks/>
          </p:cNvSpPr>
          <p:nvPr>
            <p:custDataLst>
              <p:tags r:id="rId17"/>
            </p:custDataLst>
          </p:nvPr>
        </p:nvSpPr>
        <p:spPr bwMode="auto">
          <a:xfrm>
            <a:off x="3798888" y="5951538"/>
            <a:ext cx="138113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2BEC127F-07AF-4050-8CEF-D36E218F760C}" type="datetime'''''''''''''''''''E''''''''''L'">
              <a:rPr lang="en-US" altLang="en-US" sz="800" smtClean="0"/>
              <a:pPr/>
              <a:t>EL</a:t>
            </a:fld>
            <a:endParaRPr lang="en-US" sz="800" dirty="0"/>
          </a:p>
        </p:txBody>
      </p:sp>
      <p:sp>
        <p:nvSpPr>
          <p:cNvPr id="685" name="Text Placeholder 2">
            <a:extLst>
              <a:ext uri="{FF2B5EF4-FFF2-40B4-BE49-F238E27FC236}">
                <a16:creationId xmlns:a16="http://schemas.microsoft.com/office/drawing/2014/main" id="{E7D7712C-E69F-5263-9555-DD5AD75A434C}"/>
              </a:ext>
            </a:extLst>
          </p:cNvPr>
          <p:cNvSpPr>
            <a:spLocks/>
          </p:cNvSpPr>
          <p:nvPr>
            <p:custDataLst>
              <p:tags r:id="rId18"/>
            </p:custDataLst>
          </p:nvPr>
        </p:nvSpPr>
        <p:spPr bwMode="auto">
          <a:xfrm>
            <a:off x="4005263" y="5951538"/>
            <a:ext cx="158750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140582CB-124F-45F3-B76D-44DA0F6CD5EF}" type="datetime'''''''''''''''''H''''''''''U'''''''''''''''''''''''''">
              <a:rPr lang="en-US" altLang="en-US" sz="800" smtClean="0"/>
              <a:pPr/>
              <a:t>HU</a:t>
            </a:fld>
            <a:endParaRPr lang="en-US" sz="800" dirty="0"/>
          </a:p>
        </p:txBody>
      </p:sp>
      <p:sp>
        <p:nvSpPr>
          <p:cNvPr id="669" name="Text Placeholder 2">
            <a:extLst>
              <a:ext uri="{FF2B5EF4-FFF2-40B4-BE49-F238E27FC236}">
                <a16:creationId xmlns:a16="http://schemas.microsoft.com/office/drawing/2014/main" id="{CE30F52A-BA71-E53E-4782-CDE523391D20}"/>
              </a:ext>
            </a:extLst>
          </p:cNvPr>
          <p:cNvSpPr>
            <a:spLocks/>
          </p:cNvSpPr>
          <p:nvPr>
            <p:custDataLst>
              <p:tags r:id="rId19"/>
            </p:custDataLst>
          </p:nvPr>
        </p:nvSpPr>
        <p:spPr bwMode="auto">
          <a:xfrm>
            <a:off x="523875" y="5951538"/>
            <a:ext cx="153988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76DD7015-D7FB-4C61-B82B-42B2E2CE0A8C}" type="datetime'''''''''D''''''''''''''''''''''''''''''E'">
              <a:rPr lang="en-US" altLang="en-US" sz="800" smtClean="0"/>
              <a:pPr/>
              <a:t>DE</a:t>
            </a:fld>
            <a:endParaRPr lang="en-US" sz="800" dirty="0"/>
          </a:p>
        </p:txBody>
      </p:sp>
      <p:sp>
        <p:nvSpPr>
          <p:cNvPr id="687" name="Text Placeholder 2">
            <a:extLst>
              <a:ext uri="{FF2B5EF4-FFF2-40B4-BE49-F238E27FC236}">
                <a16:creationId xmlns:a16="http://schemas.microsoft.com/office/drawing/2014/main" id="{B2D70B21-C218-CF7C-EF46-0B5E162FCBA8}"/>
              </a:ext>
            </a:extLst>
          </p:cNvPr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4441825" y="5951538"/>
            <a:ext cx="160338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84A09D2C-1C74-4A02-B0B4-054DF825A71D}" type="datetime'''''''''''''''''''''''''''''''''''''''''''B''G'''''''''''''">
              <a:rPr lang="en-US" altLang="en-US" sz="800" smtClean="0"/>
              <a:pPr/>
              <a:t>BG</a:t>
            </a:fld>
            <a:endParaRPr lang="en-US" sz="800" dirty="0"/>
          </a:p>
        </p:txBody>
      </p:sp>
      <p:sp>
        <p:nvSpPr>
          <p:cNvPr id="688" name="Text Placeholder 2">
            <a:extLst>
              <a:ext uri="{FF2B5EF4-FFF2-40B4-BE49-F238E27FC236}">
                <a16:creationId xmlns:a16="http://schemas.microsoft.com/office/drawing/2014/main" id="{AA5FA549-DE6D-5408-149B-5E9C30E48443}"/>
              </a:ext>
            </a:extLst>
          </p:cNvPr>
          <p:cNvSpPr>
            <a:spLocks/>
          </p:cNvSpPr>
          <p:nvPr>
            <p:custDataLst>
              <p:tags r:id="rId21"/>
            </p:custDataLst>
          </p:nvPr>
        </p:nvSpPr>
        <p:spPr bwMode="auto">
          <a:xfrm>
            <a:off x="4667250" y="5951538"/>
            <a:ext cx="142875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E4CD0C62-E6EC-479C-8D9B-0D7FE90A472B}" type="datetime'''''''''''''''''''''''''''''''''''L''''''''U'''''''">
              <a:rPr lang="en-US" altLang="en-US" sz="800" smtClean="0"/>
              <a:pPr/>
              <a:t>LU</a:t>
            </a:fld>
            <a:endParaRPr lang="en-US" sz="800" dirty="0"/>
          </a:p>
        </p:txBody>
      </p:sp>
      <p:sp>
        <p:nvSpPr>
          <p:cNvPr id="689" name="Text Placeholder 2">
            <a:extLst>
              <a:ext uri="{FF2B5EF4-FFF2-40B4-BE49-F238E27FC236}">
                <a16:creationId xmlns:a16="http://schemas.microsoft.com/office/drawing/2014/main" id="{CB564BDF-8D9F-0A44-A9EE-5159807C2DF0}"/>
              </a:ext>
            </a:extLst>
          </p:cNvPr>
          <p:cNvSpPr>
            <a:spLocks/>
          </p:cNvSpPr>
          <p:nvPr>
            <p:custDataLst>
              <p:tags r:id="rId22"/>
            </p:custDataLst>
          </p:nvPr>
        </p:nvSpPr>
        <p:spPr bwMode="auto">
          <a:xfrm>
            <a:off x="4876800" y="5951538"/>
            <a:ext cx="158750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06B00D22-C7BA-45A7-80C2-7A7DFC709F79}" type="datetime'''''''''''''''''''''''''''''''''''''''''''H''''''R'''''''''''">
              <a:rPr lang="en-US" altLang="en-US" sz="800" smtClean="0"/>
              <a:pPr/>
              <a:t>HR</a:t>
            </a:fld>
            <a:endParaRPr lang="en-US" sz="800" dirty="0"/>
          </a:p>
        </p:txBody>
      </p:sp>
      <p:sp>
        <p:nvSpPr>
          <p:cNvPr id="690" name="Text Placeholder 2">
            <a:extLst>
              <a:ext uri="{FF2B5EF4-FFF2-40B4-BE49-F238E27FC236}">
                <a16:creationId xmlns:a16="http://schemas.microsoft.com/office/drawing/2014/main" id="{1FF91AE5-3258-49A6-BDCE-333D931F91F5}"/>
              </a:ext>
            </a:extLst>
          </p:cNvPr>
          <p:cNvSpPr>
            <a:spLocks/>
          </p:cNvSpPr>
          <p:nvPr>
            <p:custDataLst>
              <p:tags r:id="rId23"/>
            </p:custDataLst>
          </p:nvPr>
        </p:nvSpPr>
        <p:spPr bwMode="auto">
          <a:xfrm>
            <a:off x="5108575" y="5951538"/>
            <a:ext cx="131763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4576FD4F-4A5E-4411-9F07-951316682BC6}" type="datetime'''''''L''''''''T'''''''''''''">
              <a:rPr lang="en-US" altLang="en-US" sz="800" smtClean="0"/>
              <a:pPr/>
              <a:t>LT</a:t>
            </a:fld>
            <a:endParaRPr lang="en-US" sz="800" dirty="0"/>
          </a:p>
        </p:txBody>
      </p:sp>
      <p:sp>
        <p:nvSpPr>
          <p:cNvPr id="691" name="Text Placeholder 2">
            <a:extLst>
              <a:ext uri="{FF2B5EF4-FFF2-40B4-BE49-F238E27FC236}">
                <a16:creationId xmlns:a16="http://schemas.microsoft.com/office/drawing/2014/main" id="{7078CAC8-E35A-1AC8-E6E8-2B19B9E5ED6F}"/>
              </a:ext>
            </a:extLst>
          </p:cNvPr>
          <p:cNvSpPr>
            <a:spLocks/>
          </p:cNvSpPr>
          <p:nvPr>
            <p:custDataLst>
              <p:tags r:id="rId24"/>
            </p:custDataLst>
          </p:nvPr>
        </p:nvSpPr>
        <p:spPr bwMode="auto">
          <a:xfrm>
            <a:off x="5337175" y="5951538"/>
            <a:ext cx="109538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AB252563-C0F6-45EC-9227-6D7FCB53FBA5}" type="datetime'''S''I'''''''''''''">
              <a:rPr lang="en-US" altLang="en-US" sz="800" smtClean="0"/>
              <a:pPr/>
              <a:t>SI</a:t>
            </a:fld>
            <a:endParaRPr lang="en-US" sz="800" dirty="0"/>
          </a:p>
        </p:txBody>
      </p:sp>
      <p:sp>
        <p:nvSpPr>
          <p:cNvPr id="692" name="Text Placeholder 2">
            <a:extLst>
              <a:ext uri="{FF2B5EF4-FFF2-40B4-BE49-F238E27FC236}">
                <a16:creationId xmlns:a16="http://schemas.microsoft.com/office/drawing/2014/main" id="{B7854D07-1235-A705-EEDA-419DD0E03642}"/>
              </a:ext>
            </a:extLst>
          </p:cNvPr>
          <p:cNvSpPr>
            <a:spLocks/>
          </p:cNvSpPr>
          <p:nvPr>
            <p:custDataLst>
              <p:tags r:id="rId25"/>
            </p:custDataLst>
          </p:nvPr>
        </p:nvSpPr>
        <p:spPr bwMode="auto">
          <a:xfrm>
            <a:off x="5540375" y="5951538"/>
            <a:ext cx="138113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796701AC-5CC5-4CEC-B26F-C54D5113E15F}" type="datetime'''''''''''''''''''''L''''''V'''''''''">
              <a:rPr lang="en-US" altLang="en-US" sz="800" smtClean="0"/>
              <a:pPr/>
              <a:t>LV</a:t>
            </a:fld>
            <a:endParaRPr lang="en-US" sz="800" dirty="0"/>
          </a:p>
        </p:txBody>
      </p:sp>
      <p:sp>
        <p:nvSpPr>
          <p:cNvPr id="693" name="Text Placeholder 2">
            <a:extLst>
              <a:ext uri="{FF2B5EF4-FFF2-40B4-BE49-F238E27FC236}">
                <a16:creationId xmlns:a16="http://schemas.microsoft.com/office/drawing/2014/main" id="{0828D4B7-71EA-873E-D3AD-18778883F383}"/>
              </a:ext>
            </a:extLst>
          </p:cNvPr>
          <p:cNvSpPr>
            <a:spLocks/>
          </p:cNvSpPr>
          <p:nvPr>
            <p:custDataLst>
              <p:tags r:id="rId26"/>
            </p:custDataLst>
          </p:nvPr>
        </p:nvSpPr>
        <p:spPr bwMode="auto">
          <a:xfrm>
            <a:off x="5753100" y="5951538"/>
            <a:ext cx="149225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80332576-2829-411A-AAD7-A2AD19253076}" type="datetime'''''E''''''''''''''''E'''''''''''''''''''''''''''''''''">
              <a:rPr lang="en-US" altLang="en-US" sz="800" smtClean="0"/>
              <a:pPr/>
              <a:t>EE</a:t>
            </a:fld>
            <a:endParaRPr lang="en-US" sz="800" dirty="0"/>
          </a:p>
        </p:txBody>
      </p:sp>
      <p:sp>
        <p:nvSpPr>
          <p:cNvPr id="694" name="Text Placeholder 2">
            <a:extLst>
              <a:ext uri="{FF2B5EF4-FFF2-40B4-BE49-F238E27FC236}">
                <a16:creationId xmlns:a16="http://schemas.microsoft.com/office/drawing/2014/main" id="{4002BF8D-44B6-258B-AB0D-64495AC76363}"/>
              </a:ext>
            </a:extLst>
          </p:cNvPr>
          <p:cNvSpPr>
            <a:spLocks/>
          </p:cNvSpPr>
          <p:nvPr>
            <p:custDataLst>
              <p:tags r:id="rId27"/>
            </p:custDataLst>
          </p:nvPr>
        </p:nvSpPr>
        <p:spPr bwMode="auto">
          <a:xfrm>
            <a:off x="5969000" y="5951538"/>
            <a:ext cx="153988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E29CFF12-D8A5-469F-84A1-9689F70D3509}" type="datetime'''''''''''''''''''''''''''''''''''''''''C''''''''''''''Y'">
              <a:rPr lang="en-US" altLang="en-US" sz="800" smtClean="0"/>
              <a:pPr/>
              <a:t>CY</a:t>
            </a:fld>
            <a:endParaRPr lang="en-US" sz="800" dirty="0"/>
          </a:p>
        </p:txBody>
      </p:sp>
      <p:sp>
        <p:nvSpPr>
          <p:cNvPr id="695" name="Text Placeholder 2">
            <a:extLst>
              <a:ext uri="{FF2B5EF4-FFF2-40B4-BE49-F238E27FC236}">
                <a16:creationId xmlns:a16="http://schemas.microsoft.com/office/drawing/2014/main" id="{3D951BE8-B6B4-E628-B6B1-D35C7656CDF4}"/>
              </a:ext>
            </a:extLst>
          </p:cNvPr>
          <p:cNvSpPr>
            <a:spLocks/>
          </p:cNvSpPr>
          <p:nvPr>
            <p:custDataLst>
              <p:tags r:id="rId28"/>
            </p:custDataLst>
          </p:nvPr>
        </p:nvSpPr>
        <p:spPr bwMode="auto">
          <a:xfrm>
            <a:off x="6183313" y="5951538"/>
            <a:ext cx="158750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BF7A32A3-B4A8-4B80-9C38-FC042C0D9110}" type="datetime'M''''''''''''T'''''''''''''''''''''''''''''''''''''">
              <a:rPr lang="en-US" altLang="en-US" sz="800" smtClean="0"/>
              <a:pPr/>
              <a:t>MT</a:t>
            </a:fld>
            <a:endParaRPr lang="en-US" sz="800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EAA3400-E8AB-49DD-FAAB-A788A3169730}"/>
              </a:ext>
            </a:extLst>
          </p:cNvPr>
          <p:cNvSpPr>
            <a:spLocks/>
          </p:cNvSpPr>
          <p:nvPr>
            <p:custDataLst>
              <p:tags r:id="rId29"/>
            </p:custDataLst>
          </p:nvPr>
        </p:nvSpPr>
        <p:spPr bwMode="auto">
          <a:xfrm>
            <a:off x="6602413" y="2497138"/>
            <a:ext cx="3556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fld id="{298BC43F-F287-4215-9731-B475F6A3952E}" type="datetime'''''''''''''''''8''''''''''''''''0''''''%'">
              <a:rPr lang="en-US" altLang="en-US" sz="1400" smtClean="0"/>
              <a:pPr/>
              <a:t>80%</a:t>
            </a:fld>
            <a:endParaRPr lang="en-US" sz="1400" dirty="0"/>
          </a:p>
        </p:txBody>
      </p:sp>
      <p:sp>
        <p:nvSpPr>
          <p:cNvPr id="670" name="Text Placeholder 2">
            <a:extLst>
              <a:ext uri="{FF2B5EF4-FFF2-40B4-BE49-F238E27FC236}">
                <a16:creationId xmlns:a16="http://schemas.microsoft.com/office/drawing/2014/main" id="{1D0702DC-FCF2-28F4-D94A-D9064B2D12E7}"/>
              </a:ext>
            </a:extLst>
          </p:cNvPr>
          <p:cNvSpPr>
            <a:spLocks/>
          </p:cNvSpPr>
          <p:nvPr>
            <p:custDataLst>
              <p:tags r:id="rId30"/>
            </p:custDataLst>
          </p:nvPr>
        </p:nvSpPr>
        <p:spPr bwMode="auto">
          <a:xfrm>
            <a:off x="744538" y="5951538"/>
            <a:ext cx="147638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99B88127-4480-4C2E-B62D-4C6B51CF510A}" type="datetime'''F''''''''''''''''''R'''''''''''''''''">
              <a:rPr lang="en-US" altLang="en-US" sz="800" smtClean="0"/>
              <a:pPr/>
              <a:t>FR</a:t>
            </a:fld>
            <a:endParaRPr lang="en-US" sz="800" dirty="0"/>
          </a:p>
        </p:txBody>
      </p:sp>
      <p:sp>
        <p:nvSpPr>
          <p:cNvPr id="671" name="Text Placeholder 2">
            <a:extLst>
              <a:ext uri="{FF2B5EF4-FFF2-40B4-BE49-F238E27FC236}">
                <a16:creationId xmlns:a16="http://schemas.microsoft.com/office/drawing/2014/main" id="{52C59DC9-28AB-714A-72F9-592E86A99768}"/>
              </a:ext>
            </a:extLst>
          </p:cNvPr>
          <p:cNvSpPr>
            <a:spLocks/>
          </p:cNvSpPr>
          <p:nvPr>
            <p:custDataLst>
              <p:tags r:id="rId31"/>
            </p:custDataLst>
          </p:nvPr>
        </p:nvSpPr>
        <p:spPr bwMode="auto">
          <a:xfrm>
            <a:off x="985838" y="5951538"/>
            <a:ext cx="103188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661A155C-E817-458E-BDFC-2E1D848911B6}" type="datetime'''''''''''''''''''I''''''''''''''''''''''''T'''''''">
              <a:rPr lang="en-US" altLang="en-US" sz="800" smtClean="0"/>
              <a:pPr/>
              <a:t>IT</a:t>
            </a:fld>
            <a:endParaRPr lang="en-US" sz="800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/>
          </p:cNvSpPr>
          <p:nvPr>
            <p:custDataLst>
              <p:tags r:id="rId32"/>
            </p:custDataLst>
          </p:nvPr>
        </p:nvSpPr>
        <p:spPr bwMode="gray">
          <a:xfrm>
            <a:off x="388938" y="1566863"/>
            <a:ext cx="4238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2225" tIns="0" rIns="22225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C76E426F-6D2C-44C6-88A6-30E555E28DFC}" type="datetime'''''''''''''''''''4'''''''''''''',66''''''''''0'''''''''''''''">
              <a:rPr lang="en-US" altLang="en-US" sz="1200" smtClean="0"/>
              <a:pPr/>
              <a:t>4,660</a:t>
            </a:fld>
            <a:endParaRPr lang="en-US" sz="1200" dirty="0"/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E1B45013-053E-2561-B16A-F79CA4485E3D}"/>
              </a:ext>
            </a:extLst>
          </p:cNvPr>
          <p:cNvSpPr>
            <a:spLocks/>
          </p:cNvSpPr>
          <p:nvPr>
            <p:custDataLst>
              <p:tags r:id="rId33"/>
            </p:custDataLst>
          </p:nvPr>
        </p:nvSpPr>
        <p:spPr bwMode="gray">
          <a:xfrm>
            <a:off x="2890838" y="5370513"/>
            <a:ext cx="2968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2225" tIns="0" rIns="22225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BD3C802D-092B-4483-9AE9-1D2A86EE9B53}" type="datetime'''3''''''''''''''''''''''''''''''''''''''''''''''8''''''3'''">
              <a:rPr lang="en-US" altLang="en-US" sz="1200" b="1" smtClean="0">
                <a:solidFill>
                  <a:schemeClr val="accent1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383</a:t>
            </a:fld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55" name="Text Placeholder 2">
            <a:extLst>
              <a:ext uri="{FF2B5EF4-FFF2-40B4-BE49-F238E27FC236}">
                <a16:creationId xmlns:a16="http://schemas.microsoft.com/office/drawing/2014/main" id="{E671B26F-CC87-C998-D659-409E55E12843}"/>
              </a:ext>
            </a:extLst>
          </p:cNvPr>
          <p:cNvSpPr>
            <a:spLocks/>
          </p:cNvSpPr>
          <p:nvPr>
            <p:custDataLst>
              <p:tags r:id="rId34"/>
            </p:custDataLst>
          </p:nvPr>
        </p:nvSpPr>
        <p:spPr bwMode="gray">
          <a:xfrm>
            <a:off x="4414838" y="5610225"/>
            <a:ext cx="288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2225" tIns="0" rIns="22225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6E22E435-93C1-4569-8809-84E248D2F2C1}" type="datetime'''1''''''''''''1''''''''''''''''2'">
              <a:rPr lang="en-US" altLang="en-US" sz="1200" b="1" smtClean="0">
                <a:solidFill>
                  <a:schemeClr val="accent2"/>
                </a:solidFill>
              </a:rPr>
              <a:pPr/>
              <a:t>112</a:t>
            </a:fld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686" name="Text Placeholder 2">
            <a:extLst>
              <a:ext uri="{FF2B5EF4-FFF2-40B4-BE49-F238E27FC236}">
                <a16:creationId xmlns:a16="http://schemas.microsoft.com/office/drawing/2014/main" id="{FAAE346A-8274-D0FB-3719-257B3185653E}"/>
              </a:ext>
            </a:extLst>
          </p:cNvPr>
          <p:cNvSpPr>
            <a:spLocks/>
          </p:cNvSpPr>
          <p:nvPr>
            <p:custDataLst>
              <p:tags r:id="rId35"/>
            </p:custDataLst>
          </p:nvPr>
        </p:nvSpPr>
        <p:spPr bwMode="auto">
          <a:xfrm>
            <a:off x="4227513" y="5951538"/>
            <a:ext cx="149225" cy="1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7C6ED3FC-4465-4952-9D1B-959056518875}" type="datetime'''''''''''''S''''''''''''K'''''''''''''''''''''''''''''''">
              <a:rPr lang="en-US" altLang="en-US" sz="800" smtClean="0"/>
              <a:pPr/>
              <a:t>SK</a:t>
            </a:fld>
            <a:endParaRPr lang="en-US" sz="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BA667E-28C6-EF40-E662-F2D943B02EB6}"/>
              </a:ext>
            </a:extLst>
          </p:cNvPr>
          <p:cNvSpPr>
            <a:spLocks/>
          </p:cNvSpPr>
          <p:nvPr>
            <p:ph type="title"/>
          </p:nvPr>
        </p:nvSpPr>
        <p:spPr>
          <a:xfrm>
            <a:off x="403200" y="258578"/>
            <a:ext cx="10087200" cy="775597"/>
          </a:xfrm>
        </p:spPr>
        <p:txBody>
          <a:bodyPr vert="horz"/>
          <a:lstStyle/>
          <a:p>
            <a:r>
              <a:rPr lang="en-US" dirty="0"/>
              <a:t>The larger member states dominate, but Bulgaria and Romania have seen strong GDP growth in the last 10 years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59C13DC5-79DE-59A0-15DB-F9F7E7E24FE2}"/>
              </a:ext>
            </a:extLst>
          </p:cNvPr>
          <p:cNvSpPr>
            <a:spLocks/>
          </p:cNvSpPr>
          <p:nvPr/>
        </p:nvSpPr>
        <p:spPr>
          <a:xfrm>
            <a:off x="407987" y="1165515"/>
            <a:ext cx="6463308" cy="276999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>
            <a:spAutoFit/>
          </a:bodyPr>
          <a:lstStyle/>
          <a:p>
            <a:pPr>
              <a:spcAft>
                <a:spcPts val="110"/>
              </a:spcAft>
            </a:pPr>
            <a:r>
              <a:rPr lang="en-US" b="1" dirty="0">
                <a:solidFill>
                  <a:schemeClr val="accent1"/>
                </a:solidFill>
                <a:latin typeface="Arial" panose="020B0604020202020204" pitchFamily="34" charset="0"/>
              </a:rPr>
              <a:t>Gross Domestic Product of EU27 Member States, 2024 </a:t>
            </a:r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($b)</a:t>
            </a:r>
            <a:endParaRPr lang="en-US" noProof="0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grpSp>
        <p:nvGrpSpPr>
          <p:cNvPr id="28" name="tc_columnheader">
            <a:extLst>
              <a:ext uri="{FF2B5EF4-FFF2-40B4-BE49-F238E27FC236}">
                <a16:creationId xmlns:a16="http://schemas.microsoft.com/office/drawing/2014/main" id="{815FDFAA-7C4F-B840-14D2-9F1A6CA157F0}"/>
              </a:ext>
            </a:extLst>
          </p:cNvPr>
          <p:cNvGrpSpPr>
            <a:grpSpLocks/>
          </p:cNvGrpSpPr>
          <p:nvPr/>
        </p:nvGrpSpPr>
        <p:grpSpPr>
          <a:xfrm>
            <a:off x="7183119" y="1557338"/>
            <a:ext cx="4636629" cy="318924"/>
            <a:chOff x="407988" y="1557338"/>
            <a:chExt cx="5576400" cy="318924"/>
          </a:xfrm>
        </p:grpSpPr>
        <p:sp>
          <p:nvSpPr>
            <p:cNvPr id="29" name="tc_columnhead">
              <a:extLst>
                <a:ext uri="{FF2B5EF4-FFF2-40B4-BE49-F238E27FC236}">
                  <a16:creationId xmlns:a16="http://schemas.microsoft.com/office/drawing/2014/main" id="{2999CA72-1DEA-0095-930E-15C4CDD4D570}"/>
                </a:ext>
              </a:extLst>
            </p:cNvPr>
            <p:cNvSpPr txBox="1">
              <a:spLocks/>
            </p:cNvSpPr>
            <p:nvPr/>
          </p:nvSpPr>
          <p:spPr>
            <a:xfrm>
              <a:off x="407988" y="1557338"/>
              <a:ext cx="5576400" cy="318924"/>
            </a:xfrm>
            <a:prstGeom prst="leftRightArrow">
              <a:avLst>
                <a:gd name="adj1" fmla="val 100000"/>
                <a:gd name="adj2" fmla="val 0"/>
              </a:avLst>
            </a:prstGeom>
          </p:spPr>
          <p:txBody>
            <a:bodyPr vert="horz" wrap="square" lIns="0" tIns="0" rIns="0" bIns="72000" rtlCol="0" anchor="b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0"/>
                </a:spcAft>
                <a:buFont typeface="Arial" panose="020B0604020202020204" pitchFamily="34" charset="0"/>
                <a:buNone/>
                <a:defRPr sz="18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466725" indent="-22225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20725" indent="-217488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900113" indent="-193675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36650" indent="-185738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solidFill>
                    <a:schemeClr val="tx1"/>
                  </a:solidFill>
                </a:rPr>
                <a:t>Deep-dive: Bulgaria &amp; Romania</a:t>
              </a:r>
            </a:p>
          </p:txBody>
        </p:sp>
        <p:cxnSp>
          <p:nvCxnSpPr>
            <p:cNvPr id="30" name="tc_columnheadline">
              <a:extLst>
                <a:ext uri="{FF2B5EF4-FFF2-40B4-BE49-F238E27FC236}">
                  <a16:creationId xmlns:a16="http://schemas.microsoft.com/office/drawing/2014/main" id="{25554FE1-9417-5AF0-EF2F-021C3F24AE17}"/>
                </a:ext>
              </a:extLst>
            </p:cNvPr>
            <p:cNvCxnSpPr>
              <a:cxnSpLocks/>
              <a:stCxn id="29" idx="4"/>
              <a:endCxn id="29" idx="6"/>
            </p:cNvCxnSpPr>
            <p:nvPr/>
          </p:nvCxnSpPr>
          <p:spPr>
            <a:xfrm>
              <a:off x="407988" y="1876262"/>
              <a:ext cx="5576400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C9343F8-2E60-022C-ADA3-2B186E6715C7}"/>
              </a:ext>
            </a:extLst>
          </p:cNvPr>
          <p:cNvGraphicFramePr>
            <a:graphicFrameLocks/>
          </p:cNvGraphicFramePr>
          <p:nvPr>
            <p:custDataLst>
              <p:tags r:id="rId36"/>
            </p:custDataLst>
            <p:extLst>
              <p:ext uri="{D42A27DB-BD31-4B8C-83A1-F6EECF244321}">
                <p14:modId xmlns:p14="http://schemas.microsoft.com/office/powerpoint/2010/main" val="1940516154"/>
              </p:ext>
            </p:extLst>
          </p:nvPr>
        </p:nvGraphicFramePr>
        <p:xfrm>
          <a:off x="7100888" y="2127250"/>
          <a:ext cx="4640262" cy="3873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8"/>
          </a:graphicData>
        </a:graphic>
      </p:graphicFrame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8DA23B4-FFBB-0F12-0478-DEC9CED8F747}"/>
              </a:ext>
            </a:extLst>
          </p:cNvPr>
          <p:cNvCxnSpPr>
            <a:cxnSpLocks/>
          </p:cNvCxnSpPr>
          <p:nvPr>
            <p:custDataLst>
              <p:tags r:id="rId37"/>
            </p:custDataLst>
          </p:nvPr>
        </p:nvCxnSpPr>
        <p:spPr bwMode="auto">
          <a:xfrm flipV="1">
            <a:off x="7386638" y="2108200"/>
            <a:ext cx="4068763" cy="177323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35FE1CCB-FF59-B290-E215-7F3E5819DBCE}"/>
              </a:ext>
            </a:extLst>
          </p:cNvPr>
          <p:cNvSpPr>
            <a:spLocks/>
          </p:cNvSpPr>
          <p:nvPr>
            <p:custDataLst>
              <p:tags r:id="rId38"/>
            </p:custDataLst>
          </p:nvPr>
        </p:nvSpPr>
        <p:spPr bwMode="auto">
          <a:xfrm>
            <a:off x="7246938" y="5957888"/>
            <a:ext cx="2794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E5B80D6E-1A31-463B-AE9B-6948D4C7C20E}" type="datetime'''2''''''''''''''''''0''''14'''''''''''''''''''''''''''">
              <a:rPr lang="en-US" altLang="en-US" sz="950" smtClean="0"/>
              <a:pPr/>
              <a:t>2014</a:t>
            </a:fld>
            <a:endParaRPr lang="en-US" sz="950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D56399BA-BE42-0DBC-A0EE-BE3032472836}"/>
              </a:ext>
            </a:extLst>
          </p:cNvPr>
          <p:cNvSpPr>
            <a:spLocks/>
          </p:cNvSpPr>
          <p:nvPr>
            <p:custDataLst>
              <p:tags r:id="rId39"/>
            </p:custDataLst>
          </p:nvPr>
        </p:nvSpPr>
        <p:spPr bwMode="auto">
          <a:xfrm>
            <a:off x="11315700" y="5957888"/>
            <a:ext cx="2794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50133F5B-DF1B-40C4-BF3F-ED26E8A8CBD9}" type="datetime'''''''''''''''''''''''''2''''''0''''''''''''''24'">
              <a:rPr lang="en-US" altLang="en-US" sz="950" smtClean="0"/>
              <a:pPr/>
              <a:t>2024</a:t>
            </a:fld>
            <a:endParaRPr lang="en-US" sz="950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C7074810-55EC-5EF1-5DFA-99E0A0A41032}"/>
              </a:ext>
            </a:extLst>
          </p:cNvPr>
          <p:cNvSpPr>
            <a:spLocks/>
          </p:cNvSpPr>
          <p:nvPr>
            <p:custDataLst>
              <p:tags r:id="rId40"/>
            </p:custDataLst>
          </p:nvPr>
        </p:nvSpPr>
        <p:spPr bwMode="auto">
          <a:xfrm>
            <a:off x="11552238" y="2209800"/>
            <a:ext cx="180975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fld id="{2E90C6CB-8C9E-4B5D-8942-15F431EC4CCF}" type="datetime'''''''''''''''''''''''''''R''''''''''''''''O'''">
              <a:rPr lang="en-US" altLang="en-US" sz="950" smtClean="0"/>
              <a:pPr/>
              <a:t>RO</a:t>
            </a:fld>
            <a:endParaRPr lang="en-US" sz="950" dirty="0"/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B3B9A0E6-030A-4DE8-B0C1-00453AC345C2}"/>
              </a:ext>
            </a:extLst>
          </p:cNvPr>
          <p:cNvSpPr>
            <a:spLocks/>
          </p:cNvSpPr>
          <p:nvPr>
            <p:custDataLst>
              <p:tags r:id="rId41"/>
            </p:custDataLst>
          </p:nvPr>
        </p:nvSpPr>
        <p:spPr bwMode="auto">
          <a:xfrm>
            <a:off x="11552238" y="4759325"/>
            <a:ext cx="174625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fld id="{11B53192-09EE-49FA-98FC-DFAD2D1AB268}" type="datetime'''''''''B''''''''''''''''''''''''''G'''">
              <a:rPr lang="en-US" altLang="en-US" sz="950" smtClean="0"/>
              <a:pPr/>
              <a:t>BG</a:t>
            </a:fld>
            <a:endParaRPr lang="en-US" sz="950" dirty="0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EF6F163C-62F3-0A89-DAE0-5420595744FF}"/>
              </a:ext>
            </a:extLst>
          </p:cNvPr>
          <p:cNvSpPr>
            <a:spLocks/>
          </p:cNvSpPr>
          <p:nvPr>
            <p:custDataLst>
              <p:tags r:id="rId42"/>
            </p:custDataLst>
          </p:nvPr>
        </p:nvSpPr>
        <p:spPr bwMode="auto">
          <a:xfrm>
            <a:off x="9247188" y="2892425"/>
            <a:ext cx="346075" cy="204788"/>
          </a:xfrm>
          <a:prstGeom prst="ellipse">
            <a:avLst/>
          </a:prstGeom>
          <a:solidFill>
            <a:schemeClr val="bg1"/>
          </a:solidFill>
          <a:ln w="9525" cmpd="sng" algn="ctr">
            <a:solidFill>
              <a:schemeClr val="tx1"/>
            </a:solidFill>
          </a:ln>
          <a:effectLst/>
        </p:spPr>
        <p:txBody>
          <a:bodyPr vert="horz" wrap="none" lIns="0" tIns="0" rIns="0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603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None/>
            </a:pPr>
            <a:fld id="{0621D61D-EE44-4B62-BCC5-16CA9E37437E}" type="datetime'''''''+''''''''7''''''''''''''''''''''''%'''''''''''''''''''''">
              <a:rPr lang="en-US" altLang="en-US" sz="950" b="1" smtClean="0">
                <a:effectLst/>
              </a:rPr>
              <a:pPr/>
              <a:t>+7%</a:t>
            </a:fld>
            <a:endParaRPr lang="en-US" sz="950" b="1" dirty="0"/>
          </a:p>
        </p:txBody>
      </p:sp>
      <p:sp>
        <p:nvSpPr>
          <p:cNvPr id="53" name="Speech Bubble: Rectangle 52">
            <a:extLst>
              <a:ext uri="{FF2B5EF4-FFF2-40B4-BE49-F238E27FC236}">
                <a16:creationId xmlns:a16="http://schemas.microsoft.com/office/drawing/2014/main" id="{F6AE2748-5782-C9A6-4C70-485514B6ACA5}"/>
              </a:ext>
            </a:extLst>
          </p:cNvPr>
          <p:cNvSpPr>
            <a:spLocks/>
          </p:cNvSpPr>
          <p:nvPr/>
        </p:nvSpPr>
        <p:spPr>
          <a:xfrm>
            <a:off x="6936383" y="4271607"/>
            <a:ext cx="2124075" cy="719138"/>
          </a:xfrm>
          <a:prstGeom prst="wedgeRectCallout">
            <a:avLst>
              <a:gd name="adj1" fmla="val 13248"/>
              <a:gd name="adj2" fmla="val -66418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r>
              <a:rPr lang="en-US" sz="950" dirty="0">
                <a:solidFill>
                  <a:schemeClr val="tx1"/>
                </a:solidFill>
              </a:rPr>
              <a:t>With 7% annual growth, Romania’s GDP has nearly doubled since 2014, and it has overtaken Czechia’s and Finland’s in the last five years</a:t>
            </a:r>
          </a:p>
        </p:txBody>
      </p:sp>
      <p:sp>
        <p:nvSpPr>
          <p:cNvPr id="54" name="Speech Bubble: Rectangle 53">
            <a:extLst>
              <a:ext uri="{FF2B5EF4-FFF2-40B4-BE49-F238E27FC236}">
                <a16:creationId xmlns:a16="http://schemas.microsoft.com/office/drawing/2014/main" id="{E4657BD4-1B7E-6B4F-D6D3-85D884B597CA}"/>
              </a:ext>
            </a:extLst>
          </p:cNvPr>
          <p:cNvSpPr>
            <a:spLocks/>
          </p:cNvSpPr>
          <p:nvPr/>
        </p:nvSpPr>
        <p:spPr>
          <a:xfrm>
            <a:off x="9567863" y="3838002"/>
            <a:ext cx="2124075" cy="720725"/>
          </a:xfrm>
          <a:prstGeom prst="wedgeRectCallout">
            <a:avLst>
              <a:gd name="adj1" fmla="val 29491"/>
              <a:gd name="adj2" fmla="val 85701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r>
              <a:rPr lang="en-US" sz="950" dirty="0">
                <a:solidFill>
                  <a:schemeClr val="tx1"/>
                </a:solidFill>
              </a:rPr>
              <a:t>Bulgaria has seen similar percentage growth but remains amongst the lowest 10 Member States by GDP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2CC0052-BEF4-8CD5-8452-E921DC419481}"/>
              </a:ext>
            </a:extLst>
          </p:cNvPr>
          <p:cNvSpPr>
            <a:spLocks/>
          </p:cNvSpPr>
          <p:nvPr/>
        </p:nvSpPr>
        <p:spPr>
          <a:xfrm>
            <a:off x="4378722" y="5029787"/>
            <a:ext cx="1774826" cy="33855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10 member states contribute &lt;3% of GDP</a:t>
            </a:r>
          </a:p>
        </p:txBody>
      </p:sp>
      <p:sp>
        <p:nvSpPr>
          <p:cNvPr id="900" name="Right Brace 899">
            <a:extLst>
              <a:ext uri="{FF2B5EF4-FFF2-40B4-BE49-F238E27FC236}">
                <a16:creationId xmlns:a16="http://schemas.microsoft.com/office/drawing/2014/main" id="{CE2091D1-1AA0-1DDE-2D6C-AF978D499C30}"/>
              </a:ext>
            </a:extLst>
          </p:cNvPr>
          <p:cNvSpPr>
            <a:spLocks/>
          </p:cNvSpPr>
          <p:nvPr/>
        </p:nvSpPr>
        <p:spPr>
          <a:xfrm rot="16200000">
            <a:off x="5156849" y="4423423"/>
            <a:ext cx="218572" cy="2212182"/>
          </a:xfrm>
          <a:prstGeom prst="rightBrace">
            <a:avLst>
              <a:gd name="adj1" fmla="val 38132"/>
              <a:gd name="adj2" fmla="val 50000"/>
            </a:avLst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A86E5124-E47E-29C9-F635-7E040C06D60E}"/>
              </a:ext>
            </a:extLst>
          </p:cNvPr>
          <p:cNvSpPr>
            <a:spLocks/>
          </p:cNvSpPr>
          <p:nvPr/>
        </p:nvSpPr>
        <p:spPr>
          <a:xfrm>
            <a:off x="407988" y="6275487"/>
            <a:ext cx="1057982" cy="138499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b">
            <a:spAutoFit/>
          </a:bodyPr>
          <a:lstStyle/>
          <a:p>
            <a:pPr>
              <a:spcAft>
                <a:spcPts val="110"/>
              </a:spcAft>
            </a:pPr>
            <a:r>
              <a:rPr lang="en-US" sz="900" noProof="0" dirty="0">
                <a:solidFill>
                  <a:schemeClr val="tx2"/>
                </a:solidFill>
                <a:latin typeface="Arial" panose="020B0604020202020204" pitchFamily="34" charset="0"/>
              </a:rPr>
              <a:t>Source: World Bank</a:t>
            </a:r>
          </a:p>
        </p:txBody>
      </p:sp>
    </p:spTree>
    <p:extLst>
      <p:ext uri="{BB962C8B-B14F-4D97-AF65-F5344CB8AC3E}">
        <p14:creationId xmlns:p14="http://schemas.microsoft.com/office/powerpoint/2010/main" val="347506744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YBAQEBAQEBAQEBAQEBAQIAAAAAAAAAAwAAAAMAAAAA/////wQAMwwAAAAAAAAAAAAAIAD///////////////8AAAD///////////////8DAAAAAgD///////8DAAAAAgD///////8DAAAAAg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DAP///////wQAAAACABAACwTRfQ5FaXFIk1XpU0ZanpEFAAAAAAADAAAAAAADAAAAAwADAAAAAAD///////8DAAAAAAD///////8DAAEA////////BAAAAAMAEAALG0w/MwTyCU2UuZFa1qTiEQUAAAABAAMAAAACAAMAAAA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PALAAAAAAAAAAAAACAB////////////////AAAA////////////////BAAAAAMA////////BAAAAAMA////////BAAAAAMA////////BAAAAAMA////////BAAAAAMA////////BA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QEDAAAAAgD///////8aAAZMaW5rZWRTaGFwZXNEYXRhUHJvcGVydHlfMAUAAAAAAAQAAAADAAQAAAABAAMABgEDAAAAAwD///////8lAAZMaW5rZWRTaGFwZVByZXNlbnRhdGlvblNldHRpbmdzRGF0YV8wBQAAAAEABAAAAAAABAAAAAIABAAAAAAA////////BAAAAAAA////////BAAAAAAA////////BAAAAAAA////////BAAAAAAA////////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ODgAAAAAAAAAAAAD/////gwCDAAAABV9pZAAQAAAABATRfQ5FaXFIk1XpU0ZanpEDRGF0YQAbAAAABExpbmtlZFNoYXBlRGF0YQAFAAAAAAACTmFtZQAZAAAATGlua2VkU2hhcGVzRGF0YVByb3BlcnR5ABBWZXJzaW9uAAAAAAAJTGFzdFdyaXRlAHPGcCyHAQAAAAEA/////8YAxgAAAAVfaWQAEAAAAAQbTD8zBPIJTZS5kVrWpOIRA0RhdGEAUwAAAAhQcmVzZW50YXRpb25TY2FubmVkRm9yTGlua2VkU2hhcGVzAAECTnVtYmVyRm9ybWF0U2VwYXJhdG9yTW9kZQAKAAAAQXV0b21hdGljAAACTmFtZQAkAAAATGlua2VkU2hhcGVQcmVzZW50YXRpb25TZXR0aW5nc0RhdGEAEFZlcnNpb24AAAAAAAlMYXN0V3JpdGUAssZwLIc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LASTWRITEDATE" val="638156746011635903"/>
  <p:tag name="EMPOWERCHARTSPROPERTIES_B_LENGTH" val="24576"/>
  <p:tag name="THINKCELLUNDODONOTDELETE" val="0"/>
  <p:tag name="THINKCELLPRESENTATIONDONOTDELETE" val="&lt;?xml version=&quot;1.0&quot; encoding=&quot;UTF-16&quot; standalone=&quot;yes&quot;?&gt;&lt;root reqver=&quot;28224&quot;&gt;&lt;version val=&quot;35716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d.&lt;/m_strFormatTime&gt;&lt;m_yearfmt&gt;&lt;begin val=&quot;0&quot;/&gt;&lt;end val=&quot;4&quot;/&gt;&lt;/m_yearfmt&gt;&lt;/m_precDefaultWeek&gt;&lt;m_precDefaultMonth&gt;&lt;m_bNumberIsYear val=&quot;0&quot;/&gt;&lt;m_strFormatTime&gt;%1&lt;/m_strFormatTime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12&quot;&gt;&lt;elem m_fUsage=&quot;5.21703100000000041803E+00&quot;&gt;&lt;m_msothmcolidx val=&quot;0&quot;/&gt;&lt;m_rgb r=&quot;DC&quot; g=&quot;DC&quot; b=&quot;DC&quot;/&gt;&lt;/elem&gt;&lt;elem m_fUsage=&quot;8.65717389000000170363E-01&quot;&gt;&lt;m_msothmcolidx val=&quot;0&quot;/&gt;&lt;m_rgb r=&quot;00&quot; g=&quot;4C&quot; b=&quot;DE&quot;/&gt;&lt;/elem&gt;&lt;elem m_fUsage=&quot;8.31480413402736262540E-01&quot;&gt;&lt;m_msothmcolidx val=&quot;0&quot;/&gt;&lt;m_rgb r=&quot;E8&quot; g=&quot;F3&quot; b=&quot;FF&quot;/&gt;&lt;/elem&gt;&lt;elem m_fUsage=&quot;7.73888311017549179738E-01&quot;&gt;&lt;m_msothmcolidx val=&quot;0&quot;/&gt;&lt;m_rgb r=&quot;00&quot; g=&quot;32&quot; b=&quot;94&quot;/&gt;&lt;/elem&gt;&lt;elem m_fUsage=&quot;6.96499479915794306173E-01&quot;&gt;&lt;m_msothmcolidx val=&quot;0&quot;/&gt;&lt;m_rgb r=&quot;63&quot; g=&quot;A5&quot; b=&quot;FF&quot;/&gt;&lt;/elem&gt;&lt;elem m_fUsage=&quot;4.51951624060964229912E-01&quot;&gt;&lt;m_msothmcolidx val=&quot;0&quot;/&gt;&lt;m_rgb r=&quot;21&quot; g=&quot;21&quot; b=&quot;21&quot;/&gt;&lt;/elem&gt;&lt;elem m_fUsage=&quot;1.79726391593609452491E-01&quot;&gt;&lt;m_msothmcolidx val=&quot;0&quot;/&gt;&lt;m_rgb r=&quot;A2&quot; g=&quot;C1&quot; b=&quot;F9&quot;/&gt;&lt;/elem&gt;&lt;elem m_fUsage=&quot;1.74029808023779236636E-01&quot;&gt;&lt;m_msothmcolidx val=&quot;0&quot;/&gt;&lt;m_rgb r=&quot;54&quot; g=&quot;74&quot; b=&quot;F6&quot;/&gt;&lt;/elem&gt;&lt;elem m_fUsage=&quot;1.70266888987546438639E-01&quot;&gt;&lt;m_msothmcolidx val=&quot;0&quot;/&gt;&lt;m_rgb r=&quot;39&quot; g=&quot;46&quot; b=&quot;D8&quot;/&gt;&lt;/elem&gt;&lt;elem m_fUsage=&quot;1.68395824273397554105E-01&quot;&gt;&lt;m_msothmcolidx val=&quot;0&quot;/&gt;&lt;m_rgb r=&quot;1C&quot; g=&quot;21&quot; b=&quot;53&quot;/&gt;&lt;/elem&gt;&lt;elem m_fUsage=&quot;4.71012869724624916312E-02&quot;&gt;&lt;m_msothmcolidx val=&quot;0&quot;/&gt;&lt;m_rgb r=&quot;BB&quot; g=&quot;DA&quot; b=&quot;FF&quot;/&gt;&lt;/elem&gt;&lt;elem m_fUsage=&quot;4.23911582752162438559E-02&quot;&gt;&lt;m_msothmcolidx val=&quot;0&quot;/&gt;&lt;m_rgb r=&quot;2B&quot; g=&quot;8B&quot; b=&quot;FF&quot;/&gt;&lt;/elem&gt;&lt;/m_vecMRU&gt;&lt;/m_mruColor&gt;&lt;m_eweekdayFirstOfWeek val=&quot;1&quot;/&gt;&lt;m_eweekdayFirstOfWorkweek val=&quot;2&quot;/&gt;&lt;m_eweekdayFirstOfWeekend val=&quot;7&quot;/&gt;&lt;/CPresentation&gt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XQNTCCKWNp6gTCqdAHg.w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XFSj5MT4u7DJXf1QYXEfQ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ToAQZApKKcVWBRH6oGMhg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6XLR5L1uaUHaD88sYVrFQ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vtfj0uLeOlx0D.K2r9NLw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AV5TS1fjNylDfcamIJCo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s6nWjoG_qjlxQjzZMVl2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T.ySqKqKwHRI.XxxMFMb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q3YRSB.2P2hugj5MZJTK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7Qo.2u7oELllCCKl8eES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avOkpYTn9u.CdTCiPhVB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yvM0ggm20U_kwBCLCnha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kBZX51GU6XE7moq84mb8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qq0Z2iAw7OH5Id51PxUW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cF2pKqrXfkaxsjTwOpsN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fbWsa7BoOHgsy1sIsiue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WcNmou7cNuOSinmHyqMO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oej2dHJyV6QRyk6a1YcK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cJhn1ZQW1L8.znCpuYcN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dvn8OD5hxLk8ILwO_f48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xzhENaJKIZRueErrVj56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6l06fxyzY1CDTCCw9h1r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Cx2eZ76q.SndE0IfEO57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tXbiEZFXt51uoAMJKRa1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vtR6tzBAeFC1psv2bqFM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5BJnLNOpkhLdiB9t.4xf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wI2AY9S2kYJaiV32DU2q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mtBfBQ_KAc_DWpCyT4rq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f8KKKGgYcKvFbUiaxgNI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Cnw2xx0k5u7fM.LmYT1I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8W_vZn0TObXoL8oQDdKx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8LySVk6zlhezK3_amTvI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gefkocHxAdyNctD1M3zU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vL6mYKCqh8kcYa9k_ejH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.LWeWUqvcpGkHkDZ0VQJ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eBECSv.2bBS.J3ttbtZ0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OVUVtTTLa4MpDS30KsyL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o0PcMLt43RxnWN2zFkbw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KXBtW.YejJ9MuqgeGwYC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MT05_5Pi4PRsq6ygEqIl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8hMd95x8WN0ZoJUC6mrf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TvD_ACmLREuPKnyOdLc0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s7Gb_f_A.kgNyoUyOusOQ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KDORF_Zj9L6vEjQPkxtd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uxZTWe6K_Q3zq10HzVoL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pMjQcqvyusAi8WAF9gB4w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OljQXB11na7In3y.lEwf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zK9Bv4lUy1SChK_H7Zt9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b65BAJoD2pRdccu4F5Yf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Co86QY53vA9dw8dK.WEX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bQiVHORpaR8JC8yE9GoB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kpDCQJw5pkWg2x9SdkbVQ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lLFo.VFJuVmyxw6K_PG8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d.J4k5t1yiGJK_mdSNr8w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uVutxsKqq6_t3Nok5Hn3Q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qm.u3y_uHeYqhN8O3TCw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_JJ.ApdKVCO_nC9S27xaw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UqYjDg9VAvLhx5VfzyQeQ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XhV10uB7buE5wdJu1RuHQ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PKGo6hbUKRp2NQAWfKnt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LCKDMnJChbdE2XQHvWGiQ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TSXniYrIzmaruZaNwlblQ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99NMw_BVTXz2TzMWSxjZA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.SGVqb2L5BoBS41R30Gm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rrAyDPa9VzFFqgGwQRe2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ieIecYQQjIgYbImNB.cq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P_3_oqo1zxJh4nmT9E0l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XvaxwKBA9q3dx1Ir5IPI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h3sq8HhTR0sqAuWLfOX6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LP39Lg1EjyjeIdjt76Scg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3.uWwj6ETM.e6Uu8oi3oQ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kD21dteziY6gmbdKMeJr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72V7pMczpbJW6AC6KgDr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LiUN2JGgSL43O0LGAaeF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NovSpDx3arTbYkqaVZ8Y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NDiULLcftDM4SgjuRnp9w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Svd0BeaO8w6TRvAID4U9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mMHdceLvaZOkirLyhao1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tQZJu8MQxzThPM0NyPPhg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dBHoMWqXN0dNof7qfLsO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3Bd8cIi73NMtvF_BsbWDQ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1HB0Y1sBmTOkHUbtSuMq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C1Oyq.YU49daXqUhw7HUg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HTv8mofpRCOtY0zp0XOg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P3moVK_X5AQLDi6XJYyY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CWk71VULkrrJk.Qk3nHUg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wL3eNk54y_RBxpQP5PDAQ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DYaNWF6h4Npw7nrdEz54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M67.qPX8QWWhXLcrsolZQ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Uvg_DXazxzsLBVzd7oONw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HHAgh436ySg.ldimIVqbQ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l3DApfX.iP_cng6ymOtM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Q1J6q7Wx0RQMnNVEbMRLQ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8bf.f9AFoBwg_B_Qt6khA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AAHBsp9C7rnBgWUZBsV1w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Dtl4hJHFIG9fNkaPS5dJw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sKMVqFtXRl.ckxGUIZ1fg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qMga5PehwE68RuQkc084w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eT2TVpQR8qVFEvC51fbiw"/>
</p:tagLst>
</file>

<file path=ppt/theme/theme1.xml><?xml version="1.0" encoding="utf-8"?>
<a:theme xmlns:a="http://schemas.openxmlformats.org/drawingml/2006/main" name="think-cell 2025">
  <a:themeElements>
    <a:clrScheme name="think-cell Color Theme">
      <a:dk1>
        <a:srgbClr val="080808"/>
      </a:dk1>
      <a:lt1>
        <a:srgbClr val="FFFFFF"/>
      </a:lt1>
      <a:dk2>
        <a:srgbClr val="525252"/>
      </a:dk2>
      <a:lt2>
        <a:srgbClr val="EFEFF1"/>
      </a:lt2>
      <a:accent1>
        <a:srgbClr val="2972FF"/>
      </a:accent1>
      <a:accent2>
        <a:srgbClr val="1BBC9B"/>
      </a:accent2>
      <a:accent3>
        <a:srgbClr val="E4941B"/>
      </a:accent3>
      <a:accent4>
        <a:srgbClr val="D9E9FF"/>
      </a:accent4>
      <a:accent5>
        <a:srgbClr val="8EC1FF"/>
      </a:accent5>
      <a:accent6>
        <a:srgbClr val="A1A1A1"/>
      </a:accent6>
      <a:hlink>
        <a:srgbClr val="0070B0"/>
      </a:hlink>
      <a:folHlink>
        <a:srgbClr val="C52536"/>
      </a:folHlink>
    </a:clrScheme>
    <a:fontScheme name="think-ce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 w="9525">
          <a:noFill/>
        </a:ln>
      </a:spPr>
      <a:bodyPr lIns="72000" tIns="72000" rIns="72000" bIns="72000" rtlCol="0" anchor="ctr"/>
      <a:lstStyle>
        <a:defPPr algn="l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>
        <a:spAutoFit/>
      </a:bodyPr>
      <a:lstStyle>
        <a:defPPr marL="0" indent="0" algn="l">
          <a:buNone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5" id="{A5EB63E4-0CCB-4CAD-BB65-D467F9679063}" vid="{CA7C2061-F535-4368-98C4-16C630C351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6CAD090FCB6C41B211BDAFA3947C73" ma:contentTypeVersion="16" ma:contentTypeDescription="Create a new document." ma:contentTypeScope="" ma:versionID="301482ed4773fabb76b6807e36728f3a">
  <xsd:schema xmlns:xsd="http://www.w3.org/2001/XMLSchema" xmlns:xs="http://www.w3.org/2001/XMLSchema" xmlns:p="http://schemas.microsoft.com/office/2006/metadata/properties" xmlns:ns2="40b3a238-e851-4bda-be3d-1ed623dfc157" xmlns:ns3="4bd4d397-a849-4111-8caa-2cd1909bb285" targetNamespace="http://schemas.microsoft.com/office/2006/metadata/properties" ma:root="true" ma:fieldsID="6695e88c5ab114dadcea6b20c86d0095" ns2:_="" ns3:_="">
    <xsd:import namespace="40b3a238-e851-4bda-be3d-1ed623dfc157"/>
    <xsd:import namespace="4bd4d397-a849-4111-8caa-2cd1909bb2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b3a238-e851-4bda-be3d-1ed623dfc1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d14de46d-d306-4096-aa35-c0c8680c102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d4d397-a849-4111-8caa-2cd1909bb285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21f2e69d-9d44-4842-ab62-01f6b5913424}" ma:internalName="TaxCatchAll" ma:showField="CatchAllData" ma:web="4bd4d397-a849-4111-8caa-2cd1909bb2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0b3a238-e851-4bda-be3d-1ed623dfc157">
      <Terms xmlns="http://schemas.microsoft.com/office/infopath/2007/PartnerControls"/>
    </lcf76f155ced4ddcb4097134ff3c332f>
    <TaxCatchAll xmlns="4bd4d397-a849-4111-8caa-2cd1909bb285" xsi:nil="true"/>
  </documentManagement>
</p:properties>
</file>

<file path=customXml/itemProps1.xml><?xml version="1.0" encoding="utf-8"?>
<ds:datastoreItem xmlns:ds="http://schemas.openxmlformats.org/officeDocument/2006/customXml" ds:itemID="{016FDD20-6EA2-4909-B9CB-21F07734F5CE}"/>
</file>

<file path=customXml/itemProps2.xml><?xml version="1.0" encoding="utf-8"?>
<ds:datastoreItem xmlns:ds="http://schemas.openxmlformats.org/officeDocument/2006/customXml" ds:itemID="{D1E676C4-2675-4AE3-90D0-D55B1B5FCC07}"/>
</file>

<file path=customXml/itemProps3.xml><?xml version="1.0" encoding="utf-8"?>
<ds:datastoreItem xmlns:ds="http://schemas.openxmlformats.org/officeDocument/2006/customXml" ds:itemID="{59B40C88-6A0A-489C-A680-4E0C2F51ED18}"/>
</file>

<file path=docProps/app.xml><?xml version="1.0" encoding="utf-8"?>
<Properties xmlns="http://schemas.openxmlformats.org/officeDocument/2006/extended-properties" xmlns:vt="http://schemas.openxmlformats.org/officeDocument/2006/docPropsVTypes">
  <Template>think-cell template Light 2025</Template>
  <TotalTime>0</TotalTime>
  <Words>195</Words>
  <Application>Microsoft Office PowerPoint</Application>
  <PresentationFormat>Widescreen</PresentationFormat>
  <Paragraphs>99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Symbol</vt:lpstr>
      <vt:lpstr>think-cell 2025</vt:lpstr>
      <vt:lpstr>think-cell Slide</vt:lpstr>
      <vt:lpstr>PowerPoint Presentation</vt:lpstr>
      <vt:lpstr>The larger member states dominate, but Bulgaria and Romania have seen strong GDP growth in the last 10 years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2025-08-05T09:04:19Z</dcterms:created>
  <dcterms:modified xsi:type="dcterms:W3CDTF">2025-08-05T09:04:20Z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0x010100BF6CAD090FCB6C41B211BDAFA3947C73</vt:lpwstr>
  </property>
</Properties>
</file>