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b" ContentType="application/vnd.ms-excel.sheet.binary.macroEnabled.12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6" r:id="rId1"/>
  </p:sldMasterIdLst>
  <p:notesMasterIdLst>
    <p:notesMasterId r:id="rId5"/>
  </p:notesMasterIdLst>
  <p:handoutMasterIdLst>
    <p:handoutMasterId r:id="rId6"/>
  </p:handoutMasterIdLst>
  <p:sldIdLst>
    <p:sldId id="259" r:id="rId2"/>
    <p:sldId id="2147482948" r:id="rId3"/>
    <p:sldId id="2147482936" r:id="rId4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A0A2BA3C-34B0-426D-BCE0-3508EC9EF79C}">
          <p14:sldIdLst>
            <p14:sldId id="259"/>
          </p14:sldIdLst>
        </p14:section>
        <p14:section name="Bubble chart matrix" id="{760DD745-179B-4AB2-BE07-B72CAB5FD557}">
          <p14:sldIdLst>
            <p14:sldId id="2147482948"/>
          </p14:sldIdLst>
        </p14:section>
        <p14:section name="Advanced" id="{EC6552B0-7B23-4AFF-B5DA-D931277C2319}">
          <p14:sldIdLst>
            <p14:sldId id="214748293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860FFE-66F9-40C2-9441-079C93A324B1}" v="469" dt="2025-12-12T14:11:04.8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7308" autoAdjust="0"/>
  </p:normalViewPr>
  <p:slideViewPr>
    <p:cSldViewPr snapToGrid="0">
      <p:cViewPr varScale="1">
        <p:scale>
          <a:sx n="115" d="100"/>
          <a:sy n="115" d="100"/>
        </p:scale>
        <p:origin x="234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1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011547344110854E-2"/>
          <c:y val="2.7282266526757609E-2"/>
          <c:w val="0.96997690531177827"/>
          <c:h val="0.94438614900314799"/>
        </c:manualLayout>
      </c:layout>
      <c:bubbleChart>
        <c:varyColors val="0"/>
        <c:ser>
          <c:idx val="0"/>
          <c:order val="0"/>
          <c:spPr>
            <a:solidFill>
              <a:srgbClr val="004CD4"/>
            </a:solidFill>
            <a:ln w="9525" cmpd="sng" algn="ctr">
              <a:solidFill>
                <a:schemeClr val="bg1"/>
              </a:solidFill>
              <a:prstDash val="solid"/>
            </a:ln>
          </c:spPr>
          <c:invertIfNegative val="0"/>
          <c:xVal>
            <c:numRef>
              <c:f>Sheet1!$A$1:$A$25</c:f>
              <c:numCache>
                <c:formatCode>General</c:formatCode>
                <c:ptCount val="25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numCache>
            </c:numRef>
          </c:xVal>
          <c:yVal>
            <c:numRef>
              <c:f>Sheet1!$B$1:$B$25</c:f>
              <c:numCache>
                <c:formatCode>General</c:formatCode>
                <c:ptCount val="25"/>
                <c:pt idx="0">
                  <c:v>5</c:v>
                </c:pt>
                <c:pt idx="1">
                  <c:v>5</c:v>
                </c:pt>
                <c:pt idx="2">
                  <c:v>5</c:v>
                </c:pt>
              </c:numCache>
            </c:numRef>
          </c:yVal>
          <c:bubbleSize>
            <c:numRef>
              <c:f>Sheet1!$C$1:$C$25</c:f>
              <c:numCache>
                <c:formatCode>General</c:formatCode>
                <c:ptCount val="25"/>
                <c:pt idx="0">
                  <c:v>4.1550000000000002</c:v>
                </c:pt>
                <c:pt idx="1">
                  <c:v>0.66310000000000002</c:v>
                </c:pt>
                <c:pt idx="2">
                  <c:v>15.260300000000001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0-E28A-4C5C-A5A8-51F8AD53B5D6}"/>
            </c:ext>
          </c:extLst>
        </c:ser>
        <c:ser>
          <c:idx val="1"/>
          <c:order val="1"/>
          <c:spPr>
            <a:solidFill>
              <a:srgbClr val="84BBFF"/>
            </a:solidFill>
            <a:ln w="9525" cmpd="sng" algn="ctr">
              <a:solidFill>
                <a:schemeClr val="bg1"/>
              </a:solidFill>
              <a:prstDash val="solid"/>
            </a:ln>
          </c:spPr>
          <c:invertIfNegative val="0"/>
          <c:xVal>
            <c:numRef>
              <c:f>Sheet1!$A$1:$A$25</c:f>
              <c:numCache>
                <c:formatCode>General</c:formatCode>
                <c:ptCount val="25"/>
                <c:pt idx="3">
                  <c:v>4</c:v>
                </c:pt>
                <c:pt idx="4">
                  <c:v>5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  <c:pt idx="10">
                  <c:v>1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</c:numCache>
            </c:numRef>
          </c:xVal>
          <c:yVal>
            <c:numRef>
              <c:f>Sheet1!$D$1:$D$25</c:f>
              <c:numCache>
                <c:formatCode>General</c:formatCode>
                <c:ptCount val="25"/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</c:numCache>
            </c:numRef>
          </c:yVal>
          <c:bubbleSize>
            <c:numRef>
              <c:f>Sheet1!$E$1:$E$25</c:f>
              <c:numCache>
                <c:formatCode>General</c:formatCode>
                <c:ptCount val="25"/>
                <c:pt idx="3">
                  <c:v>8.3979999999999997</c:v>
                </c:pt>
                <c:pt idx="4">
                  <c:v>1.6633</c:v>
                </c:pt>
                <c:pt idx="5">
                  <c:v>11.425599999999999</c:v>
                </c:pt>
                <c:pt idx="6">
                  <c:v>23.680399999999999</c:v>
                </c:pt>
                <c:pt idx="7">
                  <c:v>0.81779999999999997</c:v>
                </c:pt>
                <c:pt idx="8">
                  <c:v>3.536</c:v>
                </c:pt>
                <c:pt idx="9">
                  <c:v>1.2432000000000001</c:v>
                </c:pt>
                <c:pt idx="10">
                  <c:v>22.431999999999999</c:v>
                </c:pt>
                <c:pt idx="11">
                  <c:v>5.1056999999999997</c:v>
                </c:pt>
                <c:pt idx="12">
                  <c:v>63.206000000000003</c:v>
                </c:pt>
                <c:pt idx="13">
                  <c:v>5.5471000000000004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1-E28A-4C5C-A5A8-51F8AD53B5D6}"/>
            </c:ext>
          </c:extLst>
        </c:ser>
        <c:ser>
          <c:idx val="2"/>
          <c:order val="2"/>
          <c:spPr>
            <a:solidFill>
              <a:srgbClr val="DCDCDC"/>
            </a:solidFill>
            <a:ln w="9525" cmpd="sng" algn="ctr">
              <a:solidFill>
                <a:schemeClr val="bg1"/>
              </a:solidFill>
              <a:prstDash val="solid"/>
            </a:ln>
          </c:spPr>
          <c:invertIfNegative val="0"/>
          <c:xVal>
            <c:numRef>
              <c:f>Sheet1!$A$1:$A$25</c:f>
              <c:numCache>
                <c:formatCode>General</c:formatCode>
                <c:ptCount val="25"/>
                <c:pt idx="14">
                  <c:v>5</c:v>
                </c:pt>
                <c:pt idx="15">
                  <c:v>1</c:v>
                </c:pt>
                <c:pt idx="16">
                  <c:v>2</c:v>
                </c:pt>
                <c:pt idx="17">
                  <c:v>3</c:v>
                </c:pt>
                <c:pt idx="18">
                  <c:v>4</c:v>
                </c:pt>
                <c:pt idx="19">
                  <c:v>5</c:v>
                </c:pt>
                <c:pt idx="20">
                  <c:v>1</c:v>
                </c:pt>
                <c:pt idx="21">
                  <c:v>2</c:v>
                </c:pt>
                <c:pt idx="22">
                  <c:v>3</c:v>
                </c:pt>
                <c:pt idx="23">
                  <c:v>4</c:v>
                </c:pt>
                <c:pt idx="24">
                  <c:v>5</c:v>
                </c:pt>
              </c:numCache>
            </c:numRef>
          </c:xVal>
          <c:yVal>
            <c:numRef>
              <c:f>Sheet1!$F$1:$F$25</c:f>
              <c:numCache>
                <c:formatCode>General</c:formatCode>
                <c:ptCount val="25"/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yVal>
          <c:bubbleSize>
            <c:numRef>
              <c:f>Sheet1!$G$1:$G$25</c:f>
              <c:numCache>
                <c:formatCode>General</c:formatCode>
                <c:ptCount val="25"/>
                <c:pt idx="14">
                  <c:v>4.8841000000000001</c:v>
                </c:pt>
                <c:pt idx="15">
                  <c:v>28.652899999999999</c:v>
                </c:pt>
                <c:pt idx="16">
                  <c:v>3.0055999999999998</c:v>
                </c:pt>
                <c:pt idx="17">
                  <c:v>10.652200000000001</c:v>
                </c:pt>
                <c:pt idx="18">
                  <c:v>1.5248999999999999</c:v>
                </c:pt>
                <c:pt idx="19">
                  <c:v>10.0113</c:v>
                </c:pt>
                <c:pt idx="20">
                  <c:v>2.5857000000000001</c:v>
                </c:pt>
                <c:pt idx="21">
                  <c:v>1.0056</c:v>
                </c:pt>
                <c:pt idx="22">
                  <c:v>1.5029999999999999</c:v>
                </c:pt>
                <c:pt idx="23">
                  <c:v>31.547999999999998</c:v>
                </c:pt>
                <c:pt idx="24">
                  <c:v>2.2984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2-E28A-4C5C-A5A8-51F8AD53B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9"/>
        <c:showNegBubbles val="0"/>
        <c:axId val="1341804895"/>
        <c:axId val="1"/>
      </c:bubbleChart>
      <c:valAx>
        <c:axId val="1341804895"/>
        <c:scaling>
          <c:orientation val="minMax"/>
          <c:max val="6"/>
          <c:min val="0.5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1"/>
        <c:crosses val="min"/>
        <c:crossBetween val="midCat"/>
      </c:valAx>
      <c:valAx>
        <c:axId val="1"/>
        <c:scaling>
          <c:orientation val="minMax"/>
          <c:max val="5.5"/>
          <c:min val="0.5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1341804895"/>
        <c:crosses val="min"/>
        <c:crossBetween val="midCat"/>
      </c:valAx>
      <c:spPr>
        <a:noFill/>
        <a:ln w="9525" cmpd="sng" algn="ctr">
          <a:solidFill>
            <a:schemeClr val="tx1"/>
          </a:solidFill>
          <a:prstDash val="solid"/>
        </a:ln>
      </c:spPr>
    </c:plotArea>
    <c:plotVisOnly val="0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1767368182846799E-2"/>
          <c:y val="2.4832855778414518E-2"/>
          <c:w val="0.97646526363430641"/>
          <c:h val="0.94699140401146131"/>
        </c:manualLayout>
      </c:layout>
      <c:bubbleChart>
        <c:varyColors val="0"/>
        <c:ser>
          <c:idx val="0"/>
          <c:order val="0"/>
          <c:spPr>
            <a:solidFill>
              <a:srgbClr val="BCD8FF"/>
            </a:solidFill>
            <a:ln>
              <a:noFill/>
            </a:ln>
          </c:spPr>
          <c:invertIfNegative val="0"/>
          <c:xVal>
            <c:numRef>
              <c:f>Sheet1!$A$1:$A$30</c:f>
              <c:numCache>
                <c:formatCode>General</c:formatCode>
                <c:ptCount val="30"/>
                <c:pt idx="0">
                  <c:v>1</c:v>
                </c:pt>
                <c:pt idx="1">
                  <c:v>4</c:v>
                </c:pt>
                <c:pt idx="2">
                  <c:v>2</c:v>
                </c:pt>
              </c:numCache>
            </c:numRef>
          </c:xVal>
          <c:yVal>
            <c:numRef>
              <c:f>Sheet1!$B$1:$B$30</c:f>
              <c:numCache>
                <c:formatCode>General</c:formatCode>
                <c:ptCount val="30"/>
                <c:pt idx="0">
                  <c:v>5</c:v>
                </c:pt>
                <c:pt idx="1">
                  <c:v>5</c:v>
                </c:pt>
                <c:pt idx="2">
                  <c:v>5</c:v>
                </c:pt>
              </c:numCache>
            </c:numRef>
          </c:yVal>
          <c:bubbleSize>
            <c:numRef>
              <c:f>Sheet1!$C$1:$C$30</c:f>
              <c:numCache>
                <c:formatCode>General</c:formatCode>
                <c:ptCount val="30"/>
                <c:pt idx="0">
                  <c:v>4.1550000000000002</c:v>
                </c:pt>
                <c:pt idx="1">
                  <c:v>0.66310000000000002</c:v>
                </c:pt>
                <c:pt idx="2">
                  <c:v>15.260300000000001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0-F2B9-4CEB-B302-A08F8D8C9E11}"/>
            </c:ext>
          </c:extLst>
        </c:ser>
        <c:ser>
          <c:idx val="1"/>
          <c:order val="1"/>
          <c:spPr>
            <a:solidFill>
              <a:srgbClr val="8EC1FF"/>
            </a:solidFill>
            <a:ln>
              <a:noFill/>
            </a:ln>
          </c:spPr>
          <c:invertIfNegative val="0"/>
          <c:xVal>
            <c:numRef>
              <c:f>Sheet1!$A$1:$A$30</c:f>
              <c:numCache>
                <c:formatCode>General</c:formatCode>
                <c:ptCount val="30"/>
                <c:pt idx="3">
                  <c:v>5</c:v>
                </c:pt>
                <c:pt idx="4">
                  <c:v>1</c:v>
                </c:pt>
                <c:pt idx="5">
                  <c:v>2</c:v>
                </c:pt>
                <c:pt idx="6">
                  <c:v>6</c:v>
                </c:pt>
                <c:pt idx="7">
                  <c:v>4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</c:numCache>
            </c:numRef>
          </c:xVal>
          <c:yVal>
            <c:numRef>
              <c:f>Sheet1!$D$1:$D$30</c:f>
              <c:numCache>
                <c:formatCode>General</c:formatCode>
                <c:ptCount val="30"/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5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4</c:v>
                </c:pt>
                <c:pt idx="11">
                  <c:v>3</c:v>
                </c:pt>
              </c:numCache>
            </c:numRef>
          </c:yVal>
          <c:bubbleSize>
            <c:numRef>
              <c:f>Sheet1!$E$1:$E$30</c:f>
              <c:numCache>
                <c:formatCode>General</c:formatCode>
                <c:ptCount val="30"/>
                <c:pt idx="3">
                  <c:v>1.6633</c:v>
                </c:pt>
                <c:pt idx="4">
                  <c:v>11.425599999999999</c:v>
                </c:pt>
                <c:pt idx="5">
                  <c:v>23.680399999999999</c:v>
                </c:pt>
                <c:pt idx="6">
                  <c:v>0.81779999999999997</c:v>
                </c:pt>
                <c:pt idx="7">
                  <c:v>3.536</c:v>
                </c:pt>
                <c:pt idx="8">
                  <c:v>1.2432000000000001</c:v>
                </c:pt>
                <c:pt idx="9">
                  <c:v>5.1056999999999997</c:v>
                </c:pt>
                <c:pt idx="10">
                  <c:v>63.206000000000003</c:v>
                </c:pt>
                <c:pt idx="11">
                  <c:v>5.5471000000000004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1-F2B9-4CEB-B302-A08F8D8C9E11}"/>
            </c:ext>
          </c:extLst>
        </c:ser>
        <c:ser>
          <c:idx val="2"/>
          <c:order val="2"/>
          <c:spPr>
            <a:solidFill>
              <a:srgbClr val="599EFF"/>
            </a:solidFill>
            <a:ln>
              <a:noFill/>
            </a:ln>
          </c:spPr>
          <c:invertIfNegative val="0"/>
          <c:dPt>
            <c:idx val="12"/>
            <c:invertIfNegative val="0"/>
            <c:bubble3D val="0"/>
            <c:spPr>
              <a:solidFill>
                <a:srgbClr val="8EC1FF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2-F2B9-4CEB-B302-A08F8D8C9E11}"/>
              </c:ext>
            </c:extLst>
          </c:dPt>
          <c:dPt>
            <c:idx val="13"/>
            <c:invertIfNegative val="0"/>
            <c:bubble3D val="0"/>
            <c:spPr>
              <a:solidFill>
                <a:srgbClr val="8EC1FF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F2B9-4CEB-B302-A08F8D8C9E11}"/>
              </c:ext>
            </c:extLst>
          </c:dPt>
          <c:xVal>
            <c:numRef>
              <c:f>Sheet1!$A$1:$A$30</c:f>
              <c:numCache>
                <c:formatCode>General</c:formatCode>
                <c:ptCount val="30"/>
                <c:pt idx="12">
                  <c:v>3</c:v>
                </c:pt>
                <c:pt idx="13">
                  <c:v>3</c:v>
                </c:pt>
                <c:pt idx="14">
                  <c:v>1</c:v>
                </c:pt>
                <c:pt idx="15">
                  <c:v>2</c:v>
                </c:pt>
                <c:pt idx="16">
                  <c:v>5</c:v>
                </c:pt>
                <c:pt idx="17">
                  <c:v>4</c:v>
                </c:pt>
                <c:pt idx="18">
                  <c:v>1</c:v>
                </c:pt>
                <c:pt idx="19">
                  <c:v>5</c:v>
                </c:pt>
                <c:pt idx="20">
                  <c:v>6</c:v>
                </c:pt>
                <c:pt idx="21">
                  <c:v>5</c:v>
                </c:pt>
                <c:pt idx="22">
                  <c:v>3</c:v>
                </c:pt>
                <c:pt idx="23">
                  <c:v>3</c:v>
                </c:pt>
                <c:pt idx="24">
                  <c:v>6</c:v>
                </c:pt>
              </c:numCache>
            </c:numRef>
          </c:xVal>
          <c:yVal>
            <c:numRef>
              <c:f>Sheet1!$F$1:$F$30</c:f>
              <c:numCache>
                <c:formatCode>General</c:formatCode>
                <c:ptCount val="30"/>
                <c:pt idx="12">
                  <c:v>5</c:v>
                </c:pt>
                <c:pt idx="13">
                  <c:v>3</c:v>
                </c:pt>
                <c:pt idx="14">
                  <c:v>2</c:v>
                </c:pt>
                <c:pt idx="15">
                  <c:v>2</c:v>
                </c:pt>
                <c:pt idx="16">
                  <c:v>4</c:v>
                </c:pt>
                <c:pt idx="17">
                  <c:v>2</c:v>
                </c:pt>
                <c:pt idx="18">
                  <c:v>1</c:v>
                </c:pt>
                <c:pt idx="19">
                  <c:v>3</c:v>
                </c:pt>
                <c:pt idx="20">
                  <c:v>4</c:v>
                </c:pt>
                <c:pt idx="21">
                  <c:v>2</c:v>
                </c:pt>
                <c:pt idx="22">
                  <c:v>2</c:v>
                </c:pt>
                <c:pt idx="23">
                  <c:v>1</c:v>
                </c:pt>
                <c:pt idx="24">
                  <c:v>3</c:v>
                </c:pt>
              </c:numCache>
            </c:numRef>
          </c:yVal>
          <c:bubbleSize>
            <c:numRef>
              <c:f>Sheet1!$G$1:$G$30</c:f>
              <c:numCache>
                <c:formatCode>General</c:formatCode>
                <c:ptCount val="30"/>
                <c:pt idx="12">
                  <c:v>8.3979999999999997</c:v>
                </c:pt>
                <c:pt idx="13">
                  <c:v>22.431999999999999</c:v>
                </c:pt>
                <c:pt idx="14">
                  <c:v>4.8841000000000001</c:v>
                </c:pt>
                <c:pt idx="15">
                  <c:v>28.652899999999999</c:v>
                </c:pt>
                <c:pt idx="16">
                  <c:v>3.0055999999999998</c:v>
                </c:pt>
                <c:pt idx="17">
                  <c:v>10.652200000000001</c:v>
                </c:pt>
                <c:pt idx="18">
                  <c:v>1.5249000000000001</c:v>
                </c:pt>
                <c:pt idx="19">
                  <c:v>10.0113</c:v>
                </c:pt>
                <c:pt idx="20">
                  <c:v>2.5856999999999997</c:v>
                </c:pt>
                <c:pt idx="21">
                  <c:v>1.0056</c:v>
                </c:pt>
                <c:pt idx="22">
                  <c:v>1.5029999999999999</c:v>
                </c:pt>
                <c:pt idx="23">
                  <c:v>31.547999999999998</c:v>
                </c:pt>
                <c:pt idx="24">
                  <c:v>2.2984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4-F2B9-4CEB-B302-A08F8D8C9E11}"/>
            </c:ext>
          </c:extLst>
        </c:ser>
        <c:ser>
          <c:idx val="3"/>
          <c:order val="3"/>
          <c:spPr>
            <a:solidFill>
              <a:srgbClr val="2972FF"/>
            </a:solidFill>
            <a:ln>
              <a:noFill/>
            </a:ln>
          </c:spPr>
          <c:invertIfNegative val="0"/>
          <c:xVal>
            <c:numRef>
              <c:f>Sheet1!$A$1:$A$30</c:f>
              <c:numCache>
                <c:formatCode>General</c:formatCode>
                <c:ptCount val="30"/>
                <c:pt idx="25">
                  <c:v>2</c:v>
                </c:pt>
                <c:pt idx="26">
                  <c:v>4</c:v>
                </c:pt>
                <c:pt idx="27">
                  <c:v>5</c:v>
                </c:pt>
                <c:pt idx="28">
                  <c:v>6</c:v>
                </c:pt>
                <c:pt idx="29">
                  <c:v>6</c:v>
                </c:pt>
              </c:numCache>
            </c:numRef>
          </c:xVal>
          <c:yVal>
            <c:numRef>
              <c:f>Sheet1!$H$1:$H$30</c:f>
              <c:numCache>
                <c:formatCode>General</c:formatCode>
                <c:ptCount val="30"/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2</c:v>
                </c:pt>
              </c:numCache>
            </c:numRef>
          </c:yVal>
          <c:bubbleSize>
            <c:numRef>
              <c:f>Sheet1!$I$1:$I$30</c:f>
              <c:numCache>
                <c:formatCode>General</c:formatCode>
                <c:ptCount val="30"/>
                <c:pt idx="25">
                  <c:v>14.873799999999999</c:v>
                </c:pt>
                <c:pt idx="26">
                  <c:v>2.8066999999999998</c:v>
                </c:pt>
                <c:pt idx="27">
                  <c:v>5.6576000000000004</c:v>
                </c:pt>
                <c:pt idx="28">
                  <c:v>10.939500000000001</c:v>
                </c:pt>
                <c:pt idx="29">
                  <c:v>6.4531999999999998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5-F2B9-4CEB-B302-A08F8D8C9E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56"/>
        <c:showNegBubbles val="0"/>
        <c:axId val="309193856"/>
        <c:axId val="1"/>
      </c:bubbleChart>
      <c:valAx>
        <c:axId val="309193856"/>
        <c:scaling>
          <c:orientation val="minMax"/>
          <c:max val="6.5"/>
          <c:min val="0.5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1"/>
        <c:crosses val="min"/>
        <c:crossBetween val="midCat"/>
      </c:valAx>
      <c:valAx>
        <c:axId val="1"/>
        <c:scaling>
          <c:orientation val="minMax"/>
          <c:max val="5.5"/>
          <c:min val="0.5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309193856"/>
        <c:crosses val="min"/>
        <c:crossBetween val="midCat"/>
      </c:valAx>
      <c:spPr>
        <a:noFill/>
        <a:ln w="9525" cmpd="sng" algn="ctr">
          <a:solidFill>
            <a:srgbClr val="969696"/>
          </a:solidFill>
          <a:prstDash val="solid"/>
        </a:ln>
      </c:spPr>
    </c:plotArea>
    <c:plotVisOnly val="0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C76A4D-CEC1-3E79-D6AB-EA09635240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AC04B5-6969-DBBE-877C-D0F27D3BCB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C93E6-3CAE-4165-B3AF-CD7E12F79975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255B24-6CD4-0AB7-92B1-423885C021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A1A191-D35D-D76C-55D2-BDD5135AFA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FE8F1-C371-4820-8ED7-70D159B5B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98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682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/>
          </p:cNvSpPr>
          <p:nvPr>
            <p:ph type="sldNum" sz="quarter" idx="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880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/>
          </p:cNvSpPr>
          <p:nvPr>
            <p:ph type="sldNum" sz="quarter" idx="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84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/>
          </p:cNvSpPr>
          <p:nvPr>
            <p:ph type="sldNum" sz="quarter" idx="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96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3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5.jpg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0DFD1FE3-FAC2-F02B-6BBB-E774A6AA789D}"/>
              </a:ext>
            </a:extLst>
          </p:cNvPr>
          <p:cNvGraphicFramePr>
            <a:graphicFrameLocks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278825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DFD1FE3-FAC2-F02B-6BBB-E774A6AA78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B9254196-BA67-C430-4695-4AB891007B35}"/>
              </a:ext>
            </a:extLst>
          </p:cNvPr>
          <p:cNvPicPr>
            <a:picLocks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9D894B0-6BDE-53CB-10DA-5FD4B32DE0F7}"/>
              </a:ext>
            </a:extLst>
          </p:cNvPr>
          <p:cNvSpPr/>
          <p:nvPr userDrawn="1"/>
        </p:nvSpPr>
        <p:spPr>
          <a:xfrm>
            <a:off x="0" y="0"/>
            <a:ext cx="10287001" cy="6858000"/>
          </a:xfrm>
          <a:prstGeom prst="rect">
            <a:avLst/>
          </a:prstGeom>
          <a:gradFill flip="none" rotWithShape="1">
            <a:gsLst>
              <a:gs pos="18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10800000" scaled="1"/>
            <a:tileRect/>
          </a:gra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l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1C9919F9-6E58-75A1-DD17-89072267B2DC}"/>
              </a:ext>
            </a:extLst>
          </p:cNvPr>
          <p:cNvSpPr>
            <a:spLocks/>
          </p:cNvSpPr>
          <p:nvPr>
            <p:ph type="title" hasCustomPrompt="1"/>
          </p:nvPr>
        </p:nvSpPr>
        <p:spPr>
          <a:xfrm>
            <a:off x="5994401" y="1730526"/>
            <a:ext cx="5826124" cy="1828193"/>
          </a:xfrm>
        </p:spPr>
        <p:txBody>
          <a:bodyPr vert="horz" anchor="b"/>
          <a:lstStyle>
            <a:lvl1pPr algn="r" rtl="0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  <a:br>
              <a:rPr lang="en-US" dirty="0"/>
            </a:br>
            <a:r>
              <a:rPr lang="en-US" dirty="0"/>
              <a:t>Arial Bold</a:t>
            </a:r>
            <a:br>
              <a:rPr lang="en-US" dirty="0"/>
            </a:br>
            <a:r>
              <a:rPr lang="en-US" dirty="0"/>
              <a:t>max. 3 lines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5F679BF0-0183-3A43-E806-07385A2B6F92}"/>
              </a:ext>
            </a:extLst>
          </p:cNvPr>
          <p:cNvSpPr>
            <a:spLocks/>
          </p:cNvSpPr>
          <p:nvPr>
            <p:ph type="body" sz="quarter" idx="10" hasCustomPrompt="1"/>
          </p:nvPr>
        </p:nvSpPr>
        <p:spPr>
          <a:xfrm>
            <a:off x="5994401" y="3873031"/>
            <a:ext cx="5826124" cy="369332"/>
          </a:xfrm>
        </p:spPr>
        <p:txBody>
          <a:bodyPr wrap="square">
            <a:spAutoFit/>
          </a:bodyPr>
          <a:lstStyle>
            <a:lvl1pPr marL="0" indent="0" algn="r" rtl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Subtitle of the presentation (max. 1 </a:t>
            </a:r>
            <a:r>
              <a:rPr lang="en-US"/>
              <a:t>line)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25231C6-C03B-7023-158D-2FACC3F5EF9F}"/>
              </a:ext>
            </a:extLst>
          </p:cNvPr>
          <p:cNvCxnSpPr>
            <a:cxnSpLocks/>
          </p:cNvCxnSpPr>
          <p:nvPr userDrawn="1"/>
        </p:nvCxnSpPr>
        <p:spPr>
          <a:xfrm>
            <a:off x="10848513" y="3715875"/>
            <a:ext cx="972011" cy="0"/>
          </a:xfrm>
          <a:prstGeom prst="line">
            <a:avLst/>
          </a:prstGeom>
          <a:ln w="95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F8F9367-9D94-76AD-E6DA-E75FA55376D6}"/>
              </a:ext>
            </a:extLst>
          </p:cNvPr>
          <p:cNvSpPr txBox="1"/>
          <p:nvPr userDrawn="1"/>
        </p:nvSpPr>
        <p:spPr>
          <a:xfrm>
            <a:off x="9577269" y="6519730"/>
            <a:ext cx="225367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rtl="0"/>
            <a:r>
              <a:rPr lang="en-US" sz="1000" dirty="0">
                <a:solidFill>
                  <a:schemeClr val="tx1"/>
                </a:solidFill>
              </a:rPr>
              <a:t>© 2002-2025 think-cell Software GmbH</a:t>
            </a:r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24D0D072-25BF-1E51-E408-6FA2852D480A}"/>
              </a:ext>
            </a:extLst>
          </p:cNvPr>
          <p:cNvSpPr/>
          <p:nvPr/>
        </p:nvSpPr>
        <p:spPr>
          <a:xfrm>
            <a:off x="5957959" y="4398510"/>
            <a:ext cx="6234041" cy="502770"/>
          </a:xfrm>
          <a:custGeom>
            <a:avLst/>
            <a:gdLst>
              <a:gd name="connsiteX0" fmla="*/ 374047 w 4648581"/>
              <a:gd name="connsiteY0" fmla="*/ 0 h 374904"/>
              <a:gd name="connsiteX1" fmla="*/ 4648581 w 4648581"/>
              <a:gd name="connsiteY1" fmla="*/ 0 h 374904"/>
              <a:gd name="connsiteX2" fmla="*/ 4648581 w 4648581"/>
              <a:gd name="connsiteY2" fmla="*/ 374904 h 374904"/>
              <a:gd name="connsiteX3" fmla="*/ 0 w 4648581"/>
              <a:gd name="connsiteY3" fmla="*/ 374904 h 374904"/>
              <a:gd name="connsiteX4" fmla="*/ 374047 w 4648581"/>
              <a:gd name="connsiteY4" fmla="*/ 0 h 374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8581" h="374904">
                <a:moveTo>
                  <a:pt x="374047" y="0"/>
                </a:moveTo>
                <a:lnTo>
                  <a:pt x="4648581" y="0"/>
                </a:lnTo>
                <a:lnTo>
                  <a:pt x="4648581" y="374904"/>
                </a:lnTo>
                <a:lnTo>
                  <a:pt x="0" y="374904"/>
                </a:lnTo>
                <a:lnTo>
                  <a:pt x="374047" y="0"/>
                </a:lnTo>
                <a:close/>
              </a:path>
            </a:pathLst>
          </a:custGeom>
          <a:solidFill>
            <a:srgbClr val="E9163C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215BD923-81A0-3A30-43F1-9EC592E8CB88}"/>
              </a:ext>
            </a:extLst>
          </p:cNvPr>
          <p:cNvSpPr>
            <a:spLocks/>
          </p:cNvSpPr>
          <p:nvPr>
            <p:ph type="body" sz="quarter" idx="11" hasCustomPrompt="1"/>
          </p:nvPr>
        </p:nvSpPr>
        <p:spPr>
          <a:xfrm>
            <a:off x="6711950" y="4509681"/>
            <a:ext cx="5108575" cy="276999"/>
          </a:xfrm>
        </p:spPr>
        <p:txBody>
          <a:bodyPr wrap="square" anchor="t">
            <a:spAutoFit/>
          </a:bodyPr>
          <a:lstStyle>
            <a:lvl1pPr marL="0" indent="0" algn="r" rtl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 | Presenter name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2B35A80-05CD-5EED-40A5-797C1C80700E}"/>
              </a:ext>
            </a:extLst>
          </p:cNvPr>
          <p:cNvPicPr>
            <a:picLocks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70145" y="1162251"/>
            <a:ext cx="1753421" cy="41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93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CCB8619-3FCC-0EF8-E258-77211AE9EE24}"/>
              </a:ext>
            </a:extLst>
          </p:cNvPr>
          <p:cNvGraphicFramePr>
            <a:graphicFrameLocks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561617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9" imgH="350" progId="TCLayout.ActiveDocument.1">
                  <p:embed/>
                </p:oleObj>
              </mc:Choice>
              <mc:Fallback>
                <p:oleObj name="think-cell Slide" r:id="rId3" imgW="349" imgH="35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CCB8619-3FCC-0EF8-E258-77211AE9EE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A9EE022-1F91-8EF9-007F-7CEE235FD9C2}"/>
              </a:ext>
            </a:extLst>
          </p:cNvPr>
          <p:cNvSpPr>
            <a:spLocks/>
          </p:cNvSpPr>
          <p:nvPr>
            <p:ph type="title"/>
          </p:nvPr>
        </p:nvSpPr>
        <p:spPr>
          <a:xfrm>
            <a:off x="403200" y="258578"/>
            <a:ext cx="10087200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rt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569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27CE8A06-CDE7-C9B8-41FC-D53CC3A91B8E}"/>
              </a:ext>
            </a:extLst>
          </p:cNvPr>
          <p:cNvGraphicFramePr>
            <a:graphicFrameLocks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3881758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9" imgH="350" progId="TCLayout.ActiveDocument.1">
                  <p:embed/>
                </p:oleObj>
              </mc:Choice>
              <mc:Fallback>
                <p:oleObj name="think-cell Slide" r:id="rId5" imgW="349" imgH="350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7CE8A06-CDE7-C9B8-41FC-D53CC3A91B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626BCEA-F163-3FF9-ECB1-21EE3C75D02C}"/>
              </a:ext>
            </a:extLst>
          </p:cNvPr>
          <p:cNvSpPr/>
          <p:nvPr userDrawn="1"/>
        </p:nvSpPr>
        <p:spPr>
          <a:xfrm>
            <a:off x="0" y="6462714"/>
            <a:ext cx="12191999" cy="267553"/>
          </a:xfrm>
          <a:custGeom>
            <a:avLst/>
            <a:gdLst>
              <a:gd name="connsiteX0" fmla="*/ 0 w 12191999"/>
              <a:gd name="connsiteY0" fmla="*/ 0 h 267553"/>
              <a:gd name="connsiteX1" fmla="*/ 12191999 w 12191999"/>
              <a:gd name="connsiteY1" fmla="*/ 0 h 267553"/>
              <a:gd name="connsiteX2" fmla="*/ 12191999 w 12191999"/>
              <a:gd name="connsiteY2" fmla="*/ 267553 h 267553"/>
              <a:gd name="connsiteX3" fmla="*/ 0 w 12191999"/>
              <a:gd name="connsiteY3" fmla="*/ 267553 h 267553"/>
              <a:gd name="connsiteX4" fmla="*/ 0 w 12191999"/>
              <a:gd name="connsiteY4" fmla="*/ 0 h 26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1999" h="267553">
                <a:moveTo>
                  <a:pt x="0" y="0"/>
                </a:moveTo>
                <a:lnTo>
                  <a:pt x="12191999" y="0"/>
                </a:lnTo>
                <a:lnTo>
                  <a:pt x="12191999" y="267553"/>
                </a:lnTo>
                <a:lnTo>
                  <a:pt x="0" y="26755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</a:bodyPr>
          <a:lstStyle/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CEAD62-5EDF-8B4F-D2F7-FD0F95F6ACE7}"/>
              </a:ext>
            </a:extLst>
          </p:cNvPr>
          <p:cNvSpPr>
            <a:spLocks/>
          </p:cNvSpPr>
          <p:nvPr>
            <p:ph type="title"/>
          </p:nvPr>
        </p:nvSpPr>
        <p:spPr>
          <a:xfrm>
            <a:off x="407988" y="258578"/>
            <a:ext cx="10082412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AD9A7-A470-4248-33C2-9AE6FF8B56DA}"/>
              </a:ext>
            </a:extLst>
          </p:cNvPr>
          <p:cNvSpPr>
            <a:spLocks/>
          </p:cNvSpPr>
          <p:nvPr>
            <p:ph type="body" idx="1"/>
          </p:nvPr>
        </p:nvSpPr>
        <p:spPr>
          <a:xfrm>
            <a:off x="407989" y="1557338"/>
            <a:ext cx="11412536" cy="45005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EEF22F-9FFB-C804-18CB-4323FEC32163}"/>
              </a:ext>
            </a:extLst>
          </p:cNvPr>
          <p:cNvSpPr txBox="1"/>
          <p:nvPr userDrawn="1"/>
        </p:nvSpPr>
        <p:spPr>
          <a:xfrm>
            <a:off x="413346" y="6519730"/>
            <a:ext cx="225367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en-US" sz="1000" dirty="0">
                <a:solidFill>
                  <a:schemeClr val="tx1"/>
                </a:solidFill>
              </a:rPr>
              <a:t>© 2002-2025 think-cell Software GmbH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6371387-1DE5-15CB-052E-C6056403E1B2}"/>
              </a:ext>
            </a:extLst>
          </p:cNvPr>
          <p:cNvCxnSpPr>
            <a:cxnSpLocks/>
          </p:cNvCxnSpPr>
          <p:nvPr userDrawn="1"/>
        </p:nvCxnSpPr>
        <p:spPr>
          <a:xfrm>
            <a:off x="10641600" y="310036"/>
            <a:ext cx="0" cy="326450"/>
          </a:xfrm>
          <a:prstGeom prst="line">
            <a:avLst/>
          </a:prstGeom>
          <a:ln w="28575">
            <a:solidFill>
              <a:srgbClr val="E916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5D6F422E-B0A6-8E5E-D866-1DBD9FEE1431}"/>
              </a:ext>
            </a:extLst>
          </p:cNvPr>
          <p:cNvSpPr/>
          <p:nvPr userDrawn="1"/>
        </p:nvSpPr>
        <p:spPr>
          <a:xfrm>
            <a:off x="11310234" y="6462714"/>
            <a:ext cx="881767" cy="267553"/>
          </a:xfrm>
          <a:custGeom>
            <a:avLst/>
            <a:gdLst>
              <a:gd name="connsiteX0" fmla="*/ 268696 w 881767"/>
              <a:gd name="connsiteY0" fmla="*/ 0 h 267553"/>
              <a:gd name="connsiteX1" fmla="*/ 881767 w 881767"/>
              <a:gd name="connsiteY1" fmla="*/ 0 h 267553"/>
              <a:gd name="connsiteX2" fmla="*/ 881767 w 881767"/>
              <a:gd name="connsiteY2" fmla="*/ 267553 h 267553"/>
              <a:gd name="connsiteX3" fmla="*/ 0 w 881767"/>
              <a:gd name="connsiteY3" fmla="*/ 267553 h 267553"/>
              <a:gd name="connsiteX4" fmla="*/ 268696 w 881767"/>
              <a:gd name="connsiteY4" fmla="*/ 0 h 26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1767" h="267553">
                <a:moveTo>
                  <a:pt x="268696" y="0"/>
                </a:moveTo>
                <a:lnTo>
                  <a:pt x="881767" y="0"/>
                </a:lnTo>
                <a:lnTo>
                  <a:pt x="881767" y="267553"/>
                </a:lnTo>
                <a:lnTo>
                  <a:pt x="0" y="267553"/>
                </a:lnTo>
                <a:lnTo>
                  <a:pt x="268696" y="0"/>
                </a:lnTo>
                <a:close/>
              </a:path>
            </a:pathLst>
          </a:custGeom>
          <a:solidFill>
            <a:srgbClr val="E9163C"/>
          </a:solidFill>
          <a:ln w="1428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D2AF90D4-FC1C-E61D-CA1D-7C7ABCCF16BA}"/>
              </a:ext>
            </a:extLst>
          </p:cNvPr>
          <p:cNvSpPr txBox="1"/>
          <p:nvPr userDrawn="1"/>
        </p:nvSpPr>
        <p:spPr>
          <a:xfrm>
            <a:off x="11667178" y="6519728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/>
          <a:p>
            <a:pPr marL="0" indent="0" algn="r" rtl="0">
              <a:buNone/>
            </a:pPr>
            <a:fld id="{3A7F7DAC-108B-4077-9F7F-9FF8D87D836E}" type="slidenum">
              <a:rPr lang="en-US" sz="1000" smtClean="0">
                <a:solidFill>
                  <a:schemeClr val="bg1"/>
                </a:solidFill>
              </a:rPr>
              <a:pPr marL="0" indent="0" algn="r" rtl="0">
                <a:buNone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E44C766-B4A1-C6DC-621B-6760FA5CF38B}"/>
              </a:ext>
            </a:extLst>
          </p:cNvPr>
          <p:cNvPicPr>
            <a:picLocks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777816" y="350590"/>
            <a:ext cx="1046379" cy="245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73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69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9700" indent="-1397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38138" indent="-160338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96888" indent="-166688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7388" indent="-1905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71538" indent="-169863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1" userDrawn="1">
          <p15:clr>
            <a:srgbClr val="F26B43"/>
          </p15:clr>
        </p15:guide>
        <p15:guide id="2" pos="257" userDrawn="1">
          <p15:clr>
            <a:srgbClr val="F26B43"/>
          </p15:clr>
        </p15:guide>
        <p15:guide id="3" pos="7446" userDrawn="1">
          <p15:clr>
            <a:srgbClr val="F26B43"/>
          </p15:clr>
        </p15:guide>
        <p15:guide id="5" orient="horz" pos="3816">
          <p15:clr>
            <a:srgbClr val="F26B43"/>
          </p15:clr>
        </p15:guide>
        <p15:guide id="6" orient="horz" pos="731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orient="horz" pos="23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26" Type="http://schemas.openxmlformats.org/officeDocument/2006/relationships/tags" Target="../tags/tag31.xml"/><Relationship Id="rId39" Type="http://schemas.openxmlformats.org/officeDocument/2006/relationships/tags" Target="../tags/tag44.xml"/><Relationship Id="rId21" Type="http://schemas.openxmlformats.org/officeDocument/2006/relationships/tags" Target="../tags/tag26.xml"/><Relationship Id="rId34" Type="http://schemas.openxmlformats.org/officeDocument/2006/relationships/tags" Target="../tags/tag39.xml"/><Relationship Id="rId42" Type="http://schemas.openxmlformats.org/officeDocument/2006/relationships/tags" Target="../tags/tag47.xml"/><Relationship Id="rId47" Type="http://schemas.openxmlformats.org/officeDocument/2006/relationships/notesSlide" Target="../notesSlides/notesSlide2.xml"/><Relationship Id="rId50" Type="http://schemas.openxmlformats.org/officeDocument/2006/relationships/chart" Target="../charts/chart1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6" Type="http://schemas.openxmlformats.org/officeDocument/2006/relationships/tags" Target="../tags/tag21.xml"/><Relationship Id="rId29" Type="http://schemas.openxmlformats.org/officeDocument/2006/relationships/tags" Target="../tags/tag34.xml"/><Relationship Id="rId11" Type="http://schemas.openxmlformats.org/officeDocument/2006/relationships/tags" Target="../tags/tag16.xml"/><Relationship Id="rId24" Type="http://schemas.openxmlformats.org/officeDocument/2006/relationships/tags" Target="../tags/tag29.xml"/><Relationship Id="rId32" Type="http://schemas.openxmlformats.org/officeDocument/2006/relationships/tags" Target="../tags/tag37.xml"/><Relationship Id="rId37" Type="http://schemas.openxmlformats.org/officeDocument/2006/relationships/tags" Target="../tags/tag42.xml"/><Relationship Id="rId40" Type="http://schemas.openxmlformats.org/officeDocument/2006/relationships/tags" Target="../tags/tag45.xml"/><Relationship Id="rId45" Type="http://schemas.openxmlformats.org/officeDocument/2006/relationships/tags" Target="../tags/tag50.xml"/><Relationship Id="rId5" Type="http://schemas.openxmlformats.org/officeDocument/2006/relationships/tags" Target="../tags/tag10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28" Type="http://schemas.openxmlformats.org/officeDocument/2006/relationships/tags" Target="../tags/tag33.xml"/><Relationship Id="rId36" Type="http://schemas.openxmlformats.org/officeDocument/2006/relationships/tags" Target="../tags/tag41.xml"/><Relationship Id="rId49" Type="http://schemas.openxmlformats.org/officeDocument/2006/relationships/image" Target="../media/image4.emf"/><Relationship Id="rId10" Type="http://schemas.openxmlformats.org/officeDocument/2006/relationships/tags" Target="../tags/tag15.xml"/><Relationship Id="rId19" Type="http://schemas.openxmlformats.org/officeDocument/2006/relationships/tags" Target="../tags/tag24.xml"/><Relationship Id="rId31" Type="http://schemas.openxmlformats.org/officeDocument/2006/relationships/tags" Target="../tags/tag36.xml"/><Relationship Id="rId44" Type="http://schemas.openxmlformats.org/officeDocument/2006/relationships/tags" Target="../tags/tag49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Relationship Id="rId22" Type="http://schemas.openxmlformats.org/officeDocument/2006/relationships/tags" Target="../tags/tag27.xml"/><Relationship Id="rId27" Type="http://schemas.openxmlformats.org/officeDocument/2006/relationships/tags" Target="../tags/tag32.xml"/><Relationship Id="rId30" Type="http://schemas.openxmlformats.org/officeDocument/2006/relationships/tags" Target="../tags/tag35.xml"/><Relationship Id="rId35" Type="http://schemas.openxmlformats.org/officeDocument/2006/relationships/tags" Target="../tags/tag40.xml"/><Relationship Id="rId43" Type="http://schemas.openxmlformats.org/officeDocument/2006/relationships/tags" Target="../tags/tag48.xml"/><Relationship Id="rId48" Type="http://schemas.openxmlformats.org/officeDocument/2006/relationships/oleObject" Target="../embeddings/oleObject5.bin"/><Relationship Id="rId8" Type="http://schemas.openxmlformats.org/officeDocument/2006/relationships/tags" Target="../tags/tag13.xml"/><Relationship Id="rId3" Type="http://schemas.openxmlformats.org/officeDocument/2006/relationships/tags" Target="../tags/tag8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5" Type="http://schemas.openxmlformats.org/officeDocument/2006/relationships/tags" Target="../tags/tag30.xml"/><Relationship Id="rId33" Type="http://schemas.openxmlformats.org/officeDocument/2006/relationships/tags" Target="../tags/tag38.xml"/><Relationship Id="rId38" Type="http://schemas.openxmlformats.org/officeDocument/2006/relationships/tags" Target="../tags/tag43.xml"/><Relationship Id="rId46" Type="http://schemas.openxmlformats.org/officeDocument/2006/relationships/slideLayout" Target="../slideLayouts/slideLayout2.xml"/><Relationship Id="rId20" Type="http://schemas.openxmlformats.org/officeDocument/2006/relationships/tags" Target="../tags/tag25.xml"/><Relationship Id="rId41" Type="http://schemas.openxmlformats.org/officeDocument/2006/relationships/tags" Target="../tags/tag46.xml"/><Relationship Id="rId1" Type="http://schemas.openxmlformats.org/officeDocument/2006/relationships/tags" Target="../tags/tag6.xml"/><Relationship Id="rId6" Type="http://schemas.openxmlformats.org/officeDocument/2006/relationships/tags" Target="../tags/tag11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76.xml"/><Relationship Id="rId21" Type="http://schemas.openxmlformats.org/officeDocument/2006/relationships/tags" Target="../tags/tag71.xml"/><Relationship Id="rId34" Type="http://schemas.openxmlformats.org/officeDocument/2006/relationships/tags" Target="../tags/tag84.xml"/><Relationship Id="rId42" Type="http://schemas.openxmlformats.org/officeDocument/2006/relationships/tags" Target="../tags/tag92.xml"/><Relationship Id="rId47" Type="http://schemas.openxmlformats.org/officeDocument/2006/relationships/tags" Target="../tags/tag97.xml"/><Relationship Id="rId50" Type="http://schemas.openxmlformats.org/officeDocument/2006/relationships/tags" Target="../tags/tag100.xml"/><Relationship Id="rId55" Type="http://schemas.openxmlformats.org/officeDocument/2006/relationships/tags" Target="../tags/tag105.xml"/><Relationship Id="rId63" Type="http://schemas.openxmlformats.org/officeDocument/2006/relationships/slideLayout" Target="../slideLayouts/slideLayout2.xml"/><Relationship Id="rId7" Type="http://schemas.openxmlformats.org/officeDocument/2006/relationships/tags" Target="../tags/tag57.xml"/><Relationship Id="rId2" Type="http://schemas.openxmlformats.org/officeDocument/2006/relationships/tags" Target="../tags/tag52.xml"/><Relationship Id="rId16" Type="http://schemas.openxmlformats.org/officeDocument/2006/relationships/tags" Target="../tags/tag66.xml"/><Relationship Id="rId29" Type="http://schemas.openxmlformats.org/officeDocument/2006/relationships/tags" Target="../tags/tag79.xml"/><Relationship Id="rId11" Type="http://schemas.openxmlformats.org/officeDocument/2006/relationships/tags" Target="../tags/tag61.xml"/><Relationship Id="rId24" Type="http://schemas.openxmlformats.org/officeDocument/2006/relationships/tags" Target="../tags/tag74.xml"/><Relationship Id="rId32" Type="http://schemas.openxmlformats.org/officeDocument/2006/relationships/tags" Target="../tags/tag82.xml"/><Relationship Id="rId37" Type="http://schemas.openxmlformats.org/officeDocument/2006/relationships/tags" Target="../tags/tag87.xml"/><Relationship Id="rId40" Type="http://schemas.openxmlformats.org/officeDocument/2006/relationships/tags" Target="../tags/tag90.xml"/><Relationship Id="rId45" Type="http://schemas.openxmlformats.org/officeDocument/2006/relationships/tags" Target="../tags/tag95.xml"/><Relationship Id="rId53" Type="http://schemas.openxmlformats.org/officeDocument/2006/relationships/tags" Target="../tags/tag103.xml"/><Relationship Id="rId58" Type="http://schemas.openxmlformats.org/officeDocument/2006/relationships/tags" Target="../tags/tag108.xml"/><Relationship Id="rId66" Type="http://schemas.openxmlformats.org/officeDocument/2006/relationships/image" Target="../media/image6.emf"/><Relationship Id="rId5" Type="http://schemas.openxmlformats.org/officeDocument/2006/relationships/tags" Target="../tags/tag55.xml"/><Relationship Id="rId61" Type="http://schemas.openxmlformats.org/officeDocument/2006/relationships/tags" Target="../tags/tag111.xml"/><Relationship Id="rId19" Type="http://schemas.openxmlformats.org/officeDocument/2006/relationships/tags" Target="../tags/tag69.xml"/><Relationship Id="rId14" Type="http://schemas.openxmlformats.org/officeDocument/2006/relationships/tags" Target="../tags/tag64.xml"/><Relationship Id="rId22" Type="http://schemas.openxmlformats.org/officeDocument/2006/relationships/tags" Target="../tags/tag72.xml"/><Relationship Id="rId27" Type="http://schemas.openxmlformats.org/officeDocument/2006/relationships/tags" Target="../tags/tag77.xml"/><Relationship Id="rId30" Type="http://schemas.openxmlformats.org/officeDocument/2006/relationships/tags" Target="../tags/tag80.xml"/><Relationship Id="rId35" Type="http://schemas.openxmlformats.org/officeDocument/2006/relationships/tags" Target="../tags/tag85.xml"/><Relationship Id="rId43" Type="http://schemas.openxmlformats.org/officeDocument/2006/relationships/tags" Target="../tags/tag93.xml"/><Relationship Id="rId48" Type="http://schemas.openxmlformats.org/officeDocument/2006/relationships/tags" Target="../tags/tag98.xml"/><Relationship Id="rId56" Type="http://schemas.openxmlformats.org/officeDocument/2006/relationships/tags" Target="../tags/tag106.xml"/><Relationship Id="rId64" Type="http://schemas.openxmlformats.org/officeDocument/2006/relationships/notesSlide" Target="../notesSlides/notesSlide3.xml"/><Relationship Id="rId8" Type="http://schemas.openxmlformats.org/officeDocument/2006/relationships/tags" Target="../tags/tag58.xml"/><Relationship Id="rId51" Type="http://schemas.openxmlformats.org/officeDocument/2006/relationships/tags" Target="../tags/tag101.xml"/><Relationship Id="rId3" Type="http://schemas.openxmlformats.org/officeDocument/2006/relationships/tags" Target="../tags/tag53.xml"/><Relationship Id="rId12" Type="http://schemas.openxmlformats.org/officeDocument/2006/relationships/tags" Target="../tags/tag62.xml"/><Relationship Id="rId17" Type="http://schemas.openxmlformats.org/officeDocument/2006/relationships/tags" Target="../tags/tag67.xml"/><Relationship Id="rId25" Type="http://schemas.openxmlformats.org/officeDocument/2006/relationships/tags" Target="../tags/tag75.xml"/><Relationship Id="rId33" Type="http://schemas.openxmlformats.org/officeDocument/2006/relationships/tags" Target="../tags/tag83.xml"/><Relationship Id="rId38" Type="http://schemas.openxmlformats.org/officeDocument/2006/relationships/tags" Target="../tags/tag88.xml"/><Relationship Id="rId46" Type="http://schemas.openxmlformats.org/officeDocument/2006/relationships/tags" Target="../tags/tag96.xml"/><Relationship Id="rId59" Type="http://schemas.openxmlformats.org/officeDocument/2006/relationships/tags" Target="../tags/tag109.xml"/><Relationship Id="rId67" Type="http://schemas.openxmlformats.org/officeDocument/2006/relationships/chart" Target="../charts/chart2.xml"/><Relationship Id="rId20" Type="http://schemas.openxmlformats.org/officeDocument/2006/relationships/tags" Target="../tags/tag70.xml"/><Relationship Id="rId41" Type="http://schemas.openxmlformats.org/officeDocument/2006/relationships/tags" Target="../tags/tag91.xml"/><Relationship Id="rId54" Type="http://schemas.openxmlformats.org/officeDocument/2006/relationships/tags" Target="../tags/tag104.xml"/><Relationship Id="rId62" Type="http://schemas.openxmlformats.org/officeDocument/2006/relationships/tags" Target="../tags/tag112.xml"/><Relationship Id="rId1" Type="http://schemas.openxmlformats.org/officeDocument/2006/relationships/tags" Target="../tags/tag51.xml"/><Relationship Id="rId6" Type="http://schemas.openxmlformats.org/officeDocument/2006/relationships/tags" Target="../tags/tag56.xml"/><Relationship Id="rId15" Type="http://schemas.openxmlformats.org/officeDocument/2006/relationships/tags" Target="../tags/tag65.xml"/><Relationship Id="rId23" Type="http://schemas.openxmlformats.org/officeDocument/2006/relationships/tags" Target="../tags/tag73.xml"/><Relationship Id="rId28" Type="http://schemas.openxmlformats.org/officeDocument/2006/relationships/tags" Target="../tags/tag78.xml"/><Relationship Id="rId36" Type="http://schemas.openxmlformats.org/officeDocument/2006/relationships/tags" Target="../tags/tag86.xml"/><Relationship Id="rId49" Type="http://schemas.openxmlformats.org/officeDocument/2006/relationships/tags" Target="../tags/tag99.xml"/><Relationship Id="rId57" Type="http://schemas.openxmlformats.org/officeDocument/2006/relationships/tags" Target="../tags/tag107.xml"/><Relationship Id="rId10" Type="http://schemas.openxmlformats.org/officeDocument/2006/relationships/tags" Target="../tags/tag60.xml"/><Relationship Id="rId31" Type="http://schemas.openxmlformats.org/officeDocument/2006/relationships/tags" Target="../tags/tag81.xml"/><Relationship Id="rId44" Type="http://schemas.openxmlformats.org/officeDocument/2006/relationships/tags" Target="../tags/tag94.xml"/><Relationship Id="rId52" Type="http://schemas.openxmlformats.org/officeDocument/2006/relationships/tags" Target="../tags/tag102.xml"/><Relationship Id="rId60" Type="http://schemas.openxmlformats.org/officeDocument/2006/relationships/tags" Target="../tags/tag110.xml"/><Relationship Id="rId65" Type="http://schemas.openxmlformats.org/officeDocument/2006/relationships/oleObject" Target="../embeddings/oleObject6.bin"/><Relationship Id="rId4" Type="http://schemas.openxmlformats.org/officeDocument/2006/relationships/tags" Target="../tags/tag54.xml"/><Relationship Id="rId9" Type="http://schemas.openxmlformats.org/officeDocument/2006/relationships/tags" Target="../tags/tag59.xml"/><Relationship Id="rId13" Type="http://schemas.openxmlformats.org/officeDocument/2006/relationships/tags" Target="../tags/tag63.xml"/><Relationship Id="rId18" Type="http://schemas.openxmlformats.org/officeDocument/2006/relationships/tags" Target="../tags/tag68.xml"/><Relationship Id="rId39" Type="http://schemas.openxmlformats.org/officeDocument/2006/relationships/tags" Target="../tags/tag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CDB7B5BB-4159-D447-6FC6-2112AD765034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858085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06" imgH="608" progId="TCLayout.ActiveDocument.1">
                  <p:embed/>
                </p:oleObj>
              </mc:Choice>
              <mc:Fallback>
                <p:oleObj name="think-cell Slide" r:id="rId4" imgW="606" imgH="60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DB7B5BB-4159-D447-6FC6-2112AD7650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>
            <a:extLst>
              <a:ext uri="{FF2B5EF4-FFF2-40B4-BE49-F238E27FC236}">
                <a16:creationId xmlns:a16="http://schemas.microsoft.com/office/drawing/2014/main" id="{EC9F0D5D-3A30-B569-0EAE-F5B6299A1E01}"/>
              </a:ext>
            </a:extLst>
          </p:cNvPr>
          <p:cNvSpPr>
            <a:spLocks/>
          </p:cNvSpPr>
          <p:nvPr>
            <p:ph type="title"/>
          </p:nvPr>
        </p:nvSpPr>
        <p:spPr>
          <a:xfrm>
            <a:off x="5994401" y="2949321"/>
            <a:ext cx="5826124" cy="609398"/>
          </a:xfrm>
        </p:spPr>
        <p:txBody>
          <a:bodyPr vert="horz" rIns="0">
            <a:spAutoFit/>
          </a:bodyPr>
          <a:lstStyle/>
          <a:p>
            <a:r>
              <a:rPr lang="en-US" noProof="0" dirty="0"/>
              <a:t>Bubble chart matrix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634ECF9-7B40-081D-F53B-21F58D7E3395}"/>
              </a:ext>
            </a:extLst>
          </p:cNvPr>
          <p:cNvSpPr>
            <a:spLocks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noProof="0" dirty="0"/>
              <a:t>think-cell 14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774D7DF-6F49-0C83-EA25-274F8F8969ED}"/>
              </a:ext>
            </a:extLst>
          </p:cNvPr>
          <p:cNvSpPr>
            <a:spLocks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noProof="0" dirty="0"/>
              <a:t>December 2025</a:t>
            </a:r>
          </a:p>
        </p:txBody>
      </p:sp>
    </p:spTree>
    <p:extLst>
      <p:ext uri="{BB962C8B-B14F-4D97-AF65-F5344CB8AC3E}">
        <p14:creationId xmlns:p14="http://schemas.microsoft.com/office/powerpoint/2010/main" val="173566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7111787-0299-B142-BE18-C89E4B473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D78B4E34-FF4D-8781-720D-59494850432E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470016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8" imgW="404" imgH="405" progId="TCLayout.ActiveDocument.1">
                  <p:embed/>
                </p:oleObj>
              </mc:Choice>
              <mc:Fallback>
                <p:oleObj name="think-cell Slide" r:id="rId48" imgW="404" imgH="405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78B4E34-FF4D-8781-720D-5949485043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ACF5F47-D44D-AC31-24F0-873CB59553F7}"/>
              </a:ext>
            </a:extLst>
          </p:cNvPr>
          <p:cNvSpPr>
            <a:spLocks/>
          </p:cNvSpPr>
          <p:nvPr>
            <p:ph type="title"/>
          </p:nvPr>
        </p:nvSpPr>
        <p:spPr/>
        <p:txBody>
          <a:bodyPr vert="horz" rIns="0">
            <a:spAutoFit/>
          </a:bodyPr>
          <a:lstStyle/>
          <a:p>
            <a:r>
              <a:rPr lang="en-GB" dirty="0"/>
              <a:t>Bubble chart matrix</a:t>
            </a:r>
          </a:p>
        </p:txBody>
      </p:sp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A0B607D5-6EBB-D421-FD88-C0516F30B734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579864"/>
              </p:ext>
            </p:extLst>
          </p:nvPr>
        </p:nvGraphicFramePr>
        <p:xfrm>
          <a:off x="2505075" y="2600325"/>
          <a:ext cx="5499100" cy="302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0"/>
          </a:graphicData>
        </a:graphic>
      </p:graphicFrame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29D907AA-FD9E-7D32-9E23-27CE4375A6C0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 bwMode="gray">
          <a:xfrm>
            <a:off x="3179763" y="28622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CDCDC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F8BA0E3D-FD45-4EAC-B9E4-71A81AE53164}" type="datetime'''''''''''''''''''''''''''''''''''''''''''''''''17%'''">
              <a:rPr lang="en-US" altLang="en-US" sz="1400" smtClean="0"/>
              <a:pPr/>
              <a:t>17%</a:t>
            </a:fld>
            <a:endParaRPr lang="en-US" sz="1400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3C49129-016A-6A64-90EB-123DD691C8E4}"/>
              </a:ext>
            </a:extLst>
          </p:cNvPr>
          <p:cNvSpPr>
            <a:spLocks/>
          </p:cNvSpPr>
          <p:nvPr>
            <p:custDataLst>
              <p:tags r:id="rId4"/>
            </p:custDataLst>
          </p:nvPr>
        </p:nvSpPr>
        <p:spPr bwMode="gray">
          <a:xfrm>
            <a:off x="4094163" y="28622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CDCDC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B10B407E-294E-4158-849D-47AA407176D2}" type="datetime'''''''''''''16''''''%'''''''''''''''''''''''''''">
              <a:rPr lang="en-US" altLang="en-US" sz="1400" smtClean="0"/>
              <a:pPr/>
              <a:t>16%</a:t>
            </a:fld>
            <a:endParaRPr lang="en-US" sz="1400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3091B9AE-DA80-C147-BEE3-507AB962A53B}"/>
              </a:ext>
            </a:extLst>
          </p:cNvPr>
          <p:cNvSpPr>
            <a:spLocks/>
          </p:cNvSpPr>
          <p:nvPr>
            <p:custDataLst>
              <p:tags r:id="rId5"/>
            </p:custDataLst>
          </p:nvPr>
        </p:nvSpPr>
        <p:spPr bwMode="gray">
          <a:xfrm>
            <a:off x="5203825" y="28622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CDCDC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46555D42-8499-4CEC-8CA5-4612443523C9}" type="datetime'1''''''''''6''''''''''''''''''''%'''''''''''''''">
              <a:rPr lang="en-US" altLang="en-US" sz="1400" smtClean="0"/>
              <a:pPr/>
              <a:t>16%</a:t>
            </a:fld>
            <a:endParaRPr lang="en-US" sz="1400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48B2E8A-0889-BF7D-0358-A215B1832AC4}"/>
              </a:ext>
            </a:extLst>
          </p:cNvPr>
          <p:cNvSpPr>
            <a:spLocks/>
          </p:cNvSpPr>
          <p:nvPr>
            <p:custDataLst>
              <p:tags r:id="rId6"/>
            </p:custDataLst>
          </p:nvPr>
        </p:nvSpPr>
        <p:spPr bwMode="gray">
          <a:xfrm>
            <a:off x="6127750" y="28622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69456FBE-F9FD-40F0-8ADB-5E5C3D96604D}" type="datetime'''1''''''''''''''''''5%'''''''''''''''''''''''''''''''''''''''">
              <a:rPr lang="en-US" altLang="en-US" sz="1400" smtClean="0"/>
              <a:pPr/>
              <a:t>15%</a:t>
            </a:fld>
            <a:endParaRPr lang="en-US" sz="1400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6CE1A0A-B519-4E56-AC97-1AB11F1EB6AE}"/>
              </a:ext>
            </a:extLst>
          </p:cNvPr>
          <p:cNvSpPr>
            <a:spLocks/>
          </p:cNvSpPr>
          <p:nvPr>
            <p:custDataLst>
              <p:tags r:id="rId7"/>
            </p:custDataLst>
          </p:nvPr>
        </p:nvSpPr>
        <p:spPr bwMode="gray">
          <a:xfrm>
            <a:off x="7024688" y="28622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F0C47E53-2ECA-4B80-BF07-FAD02E5930C5}" type="datetime'''''''''''''14''''''''''''''''''''''''''%'''">
              <a:rPr lang="en-US" altLang="en-US" sz="1400" smtClean="0"/>
              <a:pPr/>
              <a:t>14%</a:t>
            </a:fld>
            <a:endParaRPr lang="en-US" sz="1400" dirty="0"/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9A6C48CE-E6C1-3997-91B8-096F5CB83B82}"/>
              </a:ext>
            </a:extLst>
          </p:cNvPr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3240088" y="34337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9BD2FCE6-F02F-4A11-826C-9D043708F8D2}" type="datetime'''''''''''''''''''''''''''''''''''''''''''1''''3''''''%'''''''">
              <a:rPr lang="en-US" altLang="en-US" sz="1400" smtClean="0"/>
              <a:pPr/>
              <a:t>13%</a:t>
            </a:fld>
            <a:endParaRPr lang="en-US" sz="1400" dirty="0"/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41A08884-1662-5BE1-A17B-0A2605A208CA}"/>
              </a:ext>
            </a:extLst>
          </p:cNvPr>
          <p:cNvSpPr>
            <a:spLocks/>
          </p:cNvSpPr>
          <p:nvPr>
            <p:custDataLst>
              <p:tags r:id="rId9"/>
            </p:custDataLst>
          </p:nvPr>
        </p:nvSpPr>
        <p:spPr bwMode="gray">
          <a:xfrm>
            <a:off x="4276725" y="34337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8532BB97-668B-43A8-8A2B-1B0E7BE2876C}" type="datetime'''''''''''''''''''''''''''''1''''''''''''''''''3''%'''''''''''">
              <a:rPr lang="en-US" altLang="en-US" sz="1400" smtClean="0"/>
              <a:pPr/>
              <a:t>13%</a:t>
            </a:fld>
            <a:endParaRPr lang="en-US" sz="1400" dirty="0"/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79DC6199-6800-DB4D-3D2C-3B3CA36966D7}"/>
              </a:ext>
            </a:extLst>
          </p:cNvPr>
          <p:cNvSpPr>
            <a:spLocks/>
          </p:cNvSpPr>
          <p:nvPr>
            <p:custDataLst>
              <p:tags r:id="rId10"/>
            </p:custDataLst>
          </p:nvPr>
        </p:nvSpPr>
        <p:spPr bwMode="gray">
          <a:xfrm>
            <a:off x="5068888" y="34337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2E5D5AFD-7DBD-48A2-9A84-C32F1A655AB9}" type="datetime'''''''''''1''''''''''3''''''''''''%'''''''''''">
              <a:rPr lang="en-US" altLang="en-US" sz="1400" smtClean="0"/>
              <a:pPr/>
              <a:t>13%</a:t>
            </a:fld>
            <a:endParaRPr lang="en-US" sz="1400" dirty="0"/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861D573C-A6A3-DA4F-0098-D244F2409998}"/>
              </a:ext>
            </a:extLst>
          </p:cNvPr>
          <p:cNvSpPr>
            <a:spLocks/>
          </p:cNvSpPr>
          <p:nvPr>
            <p:custDataLst>
              <p:tags r:id="rId11"/>
            </p:custDataLst>
          </p:nvPr>
        </p:nvSpPr>
        <p:spPr bwMode="gray">
          <a:xfrm>
            <a:off x="6081713" y="34337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A5D1AAE5-C10E-4896-8C8C-FF381D8521FA}" type="datetime'''''''''''''''13''''''''''''''''''''''''''''''''''''''''%'">
              <a:rPr lang="en-US" altLang="en-US" sz="1400" smtClean="0"/>
              <a:pPr/>
              <a:t>13%</a:t>
            </a:fld>
            <a:endParaRPr lang="en-US" sz="1400" dirty="0"/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84326565-8683-699B-3913-1D5F39FC90AB}"/>
              </a:ext>
            </a:extLst>
          </p:cNvPr>
          <p:cNvSpPr>
            <a:spLocks/>
          </p:cNvSpPr>
          <p:nvPr>
            <p:custDataLst>
              <p:tags r:id="rId12"/>
            </p:custDataLst>
          </p:nvPr>
        </p:nvSpPr>
        <p:spPr bwMode="gray">
          <a:xfrm>
            <a:off x="7018338" y="34337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0C0D1E5A-706E-464A-BA63-84771AB09087}" type="datetime'''''''''''''1''''2''''''''''%'''''''''''''''''''''''''''">
              <a:rPr lang="en-US" altLang="en-US" sz="1400" smtClean="0"/>
              <a:pPr/>
              <a:t>12%</a:t>
            </a:fld>
            <a:endParaRPr lang="en-US" sz="1400" dirty="0"/>
          </a:p>
        </p:txBody>
      </p:sp>
      <p:sp>
        <p:nvSpPr>
          <p:cNvPr id="77" name="Text Placeholder 2">
            <a:extLst>
              <a:ext uri="{FF2B5EF4-FFF2-40B4-BE49-F238E27FC236}">
                <a16:creationId xmlns:a16="http://schemas.microsoft.com/office/drawing/2014/main" id="{23186272-3578-D4BC-3EB8-88A39E49F0F9}"/>
              </a:ext>
            </a:extLst>
          </p:cNvPr>
          <p:cNvSpPr>
            <a:spLocks/>
          </p:cNvSpPr>
          <p:nvPr>
            <p:custDataLst>
              <p:tags r:id="rId13"/>
            </p:custDataLst>
          </p:nvPr>
        </p:nvSpPr>
        <p:spPr bwMode="gray">
          <a:xfrm>
            <a:off x="3300413" y="40052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230F65DC-B067-4DC7-B647-A7AFE0FC8626}" type="datetime'''''''''''''1''''''''''''''''''''2''''''%'">
              <a:rPr lang="en-US" altLang="en-US" sz="1400" smtClean="0"/>
              <a:pPr/>
              <a:t>12%</a:t>
            </a:fld>
            <a:endParaRPr lang="en-US" sz="1400" dirty="0"/>
          </a:p>
        </p:txBody>
      </p:sp>
      <p:sp>
        <p:nvSpPr>
          <p:cNvPr id="78" name="Text Placeholder 2">
            <a:extLst>
              <a:ext uri="{FF2B5EF4-FFF2-40B4-BE49-F238E27FC236}">
                <a16:creationId xmlns:a16="http://schemas.microsoft.com/office/drawing/2014/main" id="{D8AF7C81-E511-DC94-8C07-6998AEFBD9DE}"/>
              </a:ext>
            </a:extLst>
          </p:cNvPr>
          <p:cNvSpPr>
            <a:spLocks/>
          </p:cNvSpPr>
          <p:nvPr>
            <p:custDataLst>
              <p:tags r:id="rId14"/>
            </p:custDataLst>
          </p:nvPr>
        </p:nvSpPr>
        <p:spPr bwMode="gray">
          <a:xfrm>
            <a:off x="4159250" y="40052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E4EFC15A-1C52-4E39-8484-B68679C6363C}" type="datetime'''''''''''''''1''''''''''2''''''''''''''''''''''''''''''%'">
              <a:rPr lang="en-US" altLang="en-US" sz="1400" smtClean="0"/>
              <a:pPr/>
              <a:t>12%</a:t>
            </a:fld>
            <a:endParaRPr lang="en-US" sz="1400" dirty="0"/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5FB59601-1A0A-7D16-FDDE-670C2BF8721D}"/>
              </a:ext>
            </a:extLst>
          </p:cNvPr>
          <p:cNvSpPr>
            <a:spLocks/>
          </p:cNvSpPr>
          <p:nvPr>
            <p:custDataLst>
              <p:tags r:id="rId15"/>
            </p:custDataLst>
          </p:nvPr>
        </p:nvSpPr>
        <p:spPr bwMode="gray">
          <a:xfrm>
            <a:off x="4808538" y="40052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F92EDB94-48EC-415F-9913-C42E564103C1}" type="datetime'1''''''''''''''''2''''''%'''''''">
              <a:rPr lang="en-US" altLang="en-US" sz="1400" smtClean="0"/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12%</a:t>
            </a:fld>
            <a:endParaRPr lang="en-US" sz="1400" dirty="0"/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650DFCF5-5276-C5C7-BBD7-A244889720D4}"/>
              </a:ext>
            </a:extLst>
          </p:cNvPr>
          <p:cNvSpPr>
            <a:spLocks/>
          </p:cNvSpPr>
          <p:nvPr>
            <p:custDataLst>
              <p:tags r:id="rId16"/>
            </p:custDataLst>
          </p:nvPr>
        </p:nvSpPr>
        <p:spPr bwMode="gray">
          <a:xfrm>
            <a:off x="6103938" y="4005263"/>
            <a:ext cx="3937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21798955-3300-4CA3-8EBA-EFBCF000D6D2}" type="datetime'''1''''''''''''''''''''''''''''''''''1''''''''''''''%'''">
              <a:rPr lang="en-US" altLang="en-US" sz="1400" smtClean="0"/>
              <a:pPr/>
              <a:t>11%</a:t>
            </a:fld>
            <a:endParaRPr lang="en-US" sz="1400" dirty="0"/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4BB9C3DA-3BCB-638A-567A-5D139934425A}"/>
              </a:ext>
            </a:extLst>
          </p:cNvPr>
          <p:cNvSpPr>
            <a:spLocks/>
          </p:cNvSpPr>
          <p:nvPr>
            <p:custDataLst>
              <p:tags r:id="rId17"/>
            </p:custDataLst>
          </p:nvPr>
        </p:nvSpPr>
        <p:spPr bwMode="gray">
          <a:xfrm>
            <a:off x="7067550" y="4005263"/>
            <a:ext cx="3937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43EFEFBA-1237-42D2-9A44-23DECA209543}" type="datetime'''''''''''''''''''''''''''''''''''11''''''''''''''''''''%'''">
              <a:rPr lang="en-US" altLang="en-US" sz="1400" smtClean="0"/>
              <a:pPr/>
              <a:t>11%</a:t>
            </a:fld>
            <a:endParaRPr lang="en-US" sz="1400" dirty="0"/>
          </a:p>
        </p:txBody>
      </p:sp>
      <p:sp>
        <p:nvSpPr>
          <p:cNvPr id="107" name="Text Placeholder 2">
            <a:extLst>
              <a:ext uri="{FF2B5EF4-FFF2-40B4-BE49-F238E27FC236}">
                <a16:creationId xmlns:a16="http://schemas.microsoft.com/office/drawing/2014/main" id="{D5D30E42-2DE8-4152-825F-C40CF6F50509}"/>
              </a:ext>
            </a:extLst>
          </p:cNvPr>
          <p:cNvSpPr>
            <a:spLocks/>
          </p:cNvSpPr>
          <p:nvPr>
            <p:custDataLst>
              <p:tags r:id="rId18"/>
            </p:custDataLst>
          </p:nvPr>
        </p:nvSpPr>
        <p:spPr bwMode="gray">
          <a:xfrm>
            <a:off x="2874963" y="4576763"/>
            <a:ext cx="3937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B058917F-3F25-4C58-9BFA-B5E9A36985F6}" type="datetime'11''%'''''''''''''''''''''''''''''''''''''''''''''''''''">
              <a:rPr lang="en-US" altLang="en-US" sz="1400" smtClean="0"/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11%</a:t>
            </a:fld>
            <a:endParaRPr lang="en-US" sz="1400" dirty="0"/>
          </a:p>
        </p:txBody>
      </p:sp>
      <p:sp>
        <p:nvSpPr>
          <p:cNvPr id="108" name="Text Placeholder 2">
            <a:extLst>
              <a:ext uri="{FF2B5EF4-FFF2-40B4-BE49-F238E27FC236}">
                <a16:creationId xmlns:a16="http://schemas.microsoft.com/office/drawing/2014/main" id="{C09F902F-DEFC-74EC-6D9C-B297382EA2C1}"/>
              </a:ext>
            </a:extLst>
          </p:cNvPr>
          <p:cNvSpPr>
            <a:spLocks/>
          </p:cNvSpPr>
          <p:nvPr>
            <p:custDataLst>
              <p:tags r:id="rId19"/>
            </p:custDataLst>
          </p:nvPr>
        </p:nvSpPr>
        <p:spPr bwMode="gray">
          <a:xfrm>
            <a:off x="4135438" y="4576763"/>
            <a:ext cx="3937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CE232C6E-A62D-4D5C-BDFE-EA396100170D}" type="datetime'''''''''''''1''''''1''''''''''''''''%'">
              <a:rPr lang="en-US" altLang="en-US" sz="1400" smtClean="0"/>
              <a:pPr/>
              <a:t>11%</a:t>
            </a:fld>
            <a:endParaRPr lang="en-US" sz="1400" dirty="0"/>
          </a:p>
        </p:txBody>
      </p:sp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E42ED0B1-24C7-06D7-C519-789798DC5358}"/>
              </a:ext>
            </a:extLst>
          </p:cNvPr>
          <p:cNvSpPr>
            <a:spLocks/>
          </p:cNvSpPr>
          <p:nvPr>
            <p:custDataLst>
              <p:tags r:id="rId20"/>
            </p:custDataLst>
          </p:nvPr>
        </p:nvSpPr>
        <p:spPr bwMode="gray">
          <a:xfrm>
            <a:off x="5173663" y="45767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CAEDE6D1-831C-43D9-817C-8D8422FC79DA}" type="datetime'''''''''''''''''1''''''''''''''''''''''0''''''''''''''''''''%'">
              <a:rPr lang="en-US" altLang="en-US" sz="1400" smtClean="0"/>
              <a:pPr/>
              <a:t>10%</a:t>
            </a:fld>
            <a:endParaRPr lang="en-US" sz="1400" dirty="0"/>
          </a:p>
        </p:txBody>
      </p:sp>
      <p:sp>
        <p:nvSpPr>
          <p:cNvPr id="110" name="Text Placeholder 2">
            <a:extLst>
              <a:ext uri="{FF2B5EF4-FFF2-40B4-BE49-F238E27FC236}">
                <a16:creationId xmlns:a16="http://schemas.microsoft.com/office/drawing/2014/main" id="{A270662B-8599-4028-766F-9EC97AA3D4D3}"/>
              </a:ext>
            </a:extLst>
          </p:cNvPr>
          <p:cNvSpPr>
            <a:spLocks/>
          </p:cNvSpPr>
          <p:nvPr>
            <p:custDataLst>
              <p:tags r:id="rId21"/>
            </p:custDataLst>
          </p:nvPr>
        </p:nvSpPr>
        <p:spPr bwMode="gray">
          <a:xfrm>
            <a:off x="6053138" y="45767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5CC52252-4C4A-48A0-87CD-C5F565E78314}" type="datetime'1''''0''''''''''''''''''''''''''''%'''''''''''''''''">
              <a:rPr lang="en-US" altLang="en-US" sz="1400" smtClean="0"/>
              <a:pPr/>
              <a:t>10%</a:t>
            </a:fld>
            <a:endParaRPr lang="en-US" sz="1400" dirty="0"/>
          </a:p>
        </p:txBody>
      </p:sp>
      <p:sp>
        <p:nvSpPr>
          <p:cNvPr id="112" name="Text Placeholder 2">
            <a:extLst>
              <a:ext uri="{FF2B5EF4-FFF2-40B4-BE49-F238E27FC236}">
                <a16:creationId xmlns:a16="http://schemas.microsoft.com/office/drawing/2014/main" id="{B34C0EFD-491E-9C21-2D7B-412264450B16}"/>
              </a:ext>
            </a:extLst>
          </p:cNvPr>
          <p:cNvSpPr>
            <a:spLocks/>
          </p:cNvSpPr>
          <p:nvPr>
            <p:custDataLst>
              <p:tags r:id="rId22"/>
            </p:custDataLst>
          </p:nvPr>
        </p:nvSpPr>
        <p:spPr bwMode="gray">
          <a:xfrm>
            <a:off x="7110413" y="45767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BB14A8DF-FB35-4BDF-AA6A-4713B20713BE}" type="datetime'''''''''''''10''''''''''''''''''%'''">
              <a:rPr lang="en-US" altLang="en-US" sz="1400" smtClean="0"/>
              <a:pPr/>
              <a:t>10%</a:t>
            </a:fld>
            <a:endParaRPr lang="en-US" sz="1400" dirty="0"/>
          </a:p>
        </p:txBody>
      </p:sp>
      <p:sp>
        <p:nvSpPr>
          <p:cNvPr id="114" name="Text Placeholder 2">
            <a:extLst>
              <a:ext uri="{FF2B5EF4-FFF2-40B4-BE49-F238E27FC236}">
                <a16:creationId xmlns:a16="http://schemas.microsoft.com/office/drawing/2014/main" id="{5474649A-686D-F8E1-A98F-A8F29CA64475}"/>
              </a:ext>
            </a:extLst>
          </p:cNvPr>
          <p:cNvSpPr>
            <a:spLocks/>
          </p:cNvSpPr>
          <p:nvPr>
            <p:custDataLst>
              <p:tags r:id="rId23"/>
            </p:custDataLst>
          </p:nvPr>
        </p:nvSpPr>
        <p:spPr bwMode="gray">
          <a:xfrm>
            <a:off x="3160713" y="5148263"/>
            <a:ext cx="40640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E51B3441-346E-47BA-AC5A-1398361AC6CF}" type="datetime'''''''''1''0''''''''''''''''''%'''''''''''">
              <a:rPr lang="en-US" altLang="en-US" sz="1400" smtClean="0"/>
              <a:pPr/>
              <a:t>10%</a:t>
            </a:fld>
            <a:endParaRPr lang="en-US" sz="1400" dirty="0"/>
          </a:p>
        </p:txBody>
      </p:sp>
      <p:sp>
        <p:nvSpPr>
          <p:cNvPr id="115" name="Text Placeholder 2">
            <a:extLst>
              <a:ext uri="{FF2B5EF4-FFF2-40B4-BE49-F238E27FC236}">
                <a16:creationId xmlns:a16="http://schemas.microsoft.com/office/drawing/2014/main" id="{5455CEB8-7378-4E03-776E-55DAF13EBD13}"/>
              </a:ext>
            </a:extLst>
          </p:cNvPr>
          <p:cNvSpPr>
            <a:spLocks/>
          </p:cNvSpPr>
          <p:nvPr>
            <p:custDataLst>
              <p:tags r:id="rId24"/>
            </p:custDataLst>
          </p:nvPr>
        </p:nvSpPr>
        <p:spPr bwMode="gray">
          <a:xfrm>
            <a:off x="4102100" y="5148263"/>
            <a:ext cx="307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60A9D1A1-3F85-4E2A-8D9D-83C74EA36C5C}" type="datetime'''9%'''''''''''''''''''''''''''''''''''''''''''''''">
              <a:rPr lang="en-US" altLang="en-US" sz="1400" smtClean="0"/>
              <a:pPr/>
              <a:t>9%</a:t>
            </a:fld>
            <a:endParaRPr lang="en-US" sz="1400" dirty="0"/>
          </a:p>
        </p:txBody>
      </p:sp>
      <p:sp>
        <p:nvSpPr>
          <p:cNvPr id="116" name="Text Placeholder 2">
            <a:extLst>
              <a:ext uri="{FF2B5EF4-FFF2-40B4-BE49-F238E27FC236}">
                <a16:creationId xmlns:a16="http://schemas.microsoft.com/office/drawing/2014/main" id="{8B1620E8-2483-62A0-F358-33FEA77C7891}"/>
              </a:ext>
            </a:extLst>
          </p:cNvPr>
          <p:cNvSpPr>
            <a:spLocks/>
          </p:cNvSpPr>
          <p:nvPr>
            <p:custDataLst>
              <p:tags r:id="rId25"/>
            </p:custDataLst>
          </p:nvPr>
        </p:nvSpPr>
        <p:spPr bwMode="gray">
          <a:xfrm>
            <a:off x="5083175" y="5148263"/>
            <a:ext cx="307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41FBCE5A-DC23-4D53-BC55-634027BA644F}" type="datetime'''''''''''9''''%'''''''''''''''''''''''''''''''">
              <a:rPr lang="en-US" altLang="en-US" sz="1400" smtClean="0"/>
              <a:pPr/>
              <a:t>9%</a:t>
            </a:fld>
            <a:endParaRPr lang="en-US" sz="1400" dirty="0"/>
          </a:p>
        </p:txBody>
      </p:sp>
      <p:sp>
        <p:nvSpPr>
          <p:cNvPr id="117" name="Text Placeholder 2">
            <a:extLst>
              <a:ext uri="{FF2B5EF4-FFF2-40B4-BE49-F238E27FC236}">
                <a16:creationId xmlns:a16="http://schemas.microsoft.com/office/drawing/2014/main" id="{E942B36C-6396-9C50-4509-851BC6CDD2EB}"/>
              </a:ext>
            </a:extLst>
          </p:cNvPr>
          <p:cNvSpPr>
            <a:spLocks/>
          </p:cNvSpPr>
          <p:nvPr>
            <p:custDataLst>
              <p:tags r:id="rId26"/>
            </p:custDataLst>
          </p:nvPr>
        </p:nvSpPr>
        <p:spPr bwMode="gray">
          <a:xfrm>
            <a:off x="5827713" y="5148263"/>
            <a:ext cx="307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436F55A0-CE7C-43B6-B964-AE18363F59FF}" type="datetime'9''''''''''''''''''''''''''%'''''''''''''">
              <a:rPr lang="en-US" altLang="en-US" sz="1400" smtClean="0"/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9%</a:t>
            </a:fld>
            <a:endParaRPr lang="en-US" sz="1400" dirty="0"/>
          </a:p>
        </p:txBody>
      </p:sp>
      <p:sp>
        <p:nvSpPr>
          <p:cNvPr id="119" name="Text Placeholder 2">
            <a:extLst>
              <a:ext uri="{FF2B5EF4-FFF2-40B4-BE49-F238E27FC236}">
                <a16:creationId xmlns:a16="http://schemas.microsoft.com/office/drawing/2014/main" id="{527066E9-2180-C2EB-B1FF-B23347D764EC}"/>
              </a:ext>
            </a:extLst>
          </p:cNvPr>
          <p:cNvSpPr>
            <a:spLocks/>
          </p:cNvSpPr>
          <p:nvPr>
            <p:custDataLst>
              <p:tags r:id="rId27"/>
            </p:custDataLst>
          </p:nvPr>
        </p:nvSpPr>
        <p:spPr bwMode="gray">
          <a:xfrm>
            <a:off x="7035800" y="5148263"/>
            <a:ext cx="30797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B4E30C28-BF98-4225-A253-1664D4AA6F86}" type="datetime'9''''''''''''''''''''''''''''''''''''''''''%'''">
              <a:rPr lang="en-US" altLang="en-US" sz="1400" smtClean="0"/>
              <a:pPr/>
              <a:t>9%</a:t>
            </a:fld>
            <a:endParaRPr lang="en-US" sz="14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7643AD2-6B79-E28F-4F1D-A89659EFDA9E}"/>
              </a:ext>
            </a:extLst>
          </p:cNvPr>
          <p:cNvSpPr/>
          <p:nvPr>
            <p:custDataLst>
              <p:tags r:id="rId28"/>
            </p:custDataLst>
          </p:nvPr>
        </p:nvSpPr>
        <p:spPr bwMode="auto">
          <a:xfrm>
            <a:off x="8024813" y="2687638"/>
            <a:ext cx="187325" cy="187325"/>
          </a:xfrm>
          <a:prstGeom prst="ellipse">
            <a:avLst/>
          </a:prstGeom>
          <a:solidFill>
            <a:srgbClr val="004CD4"/>
          </a:solidFill>
          <a:ln w="9525" cmpd="sng" algn="ctr">
            <a:solidFill>
              <a:schemeClr val="bg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AE031D8-C2F7-3198-7EB7-580D696708E9}"/>
              </a:ext>
            </a:extLst>
          </p:cNvPr>
          <p:cNvSpPr/>
          <p:nvPr>
            <p:custDataLst>
              <p:tags r:id="rId29"/>
            </p:custDataLst>
          </p:nvPr>
        </p:nvSpPr>
        <p:spPr bwMode="auto">
          <a:xfrm>
            <a:off x="8024813" y="2951163"/>
            <a:ext cx="187325" cy="187325"/>
          </a:xfrm>
          <a:prstGeom prst="ellipse">
            <a:avLst/>
          </a:prstGeom>
          <a:solidFill>
            <a:srgbClr val="84BBFF"/>
          </a:solidFill>
          <a:ln w="9525" cmpd="sng" algn="ctr">
            <a:solidFill>
              <a:schemeClr val="bg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56EB2C2-7AB5-9AB6-52D7-0A2B68B7E728}"/>
              </a:ext>
            </a:extLst>
          </p:cNvPr>
          <p:cNvSpPr/>
          <p:nvPr>
            <p:custDataLst>
              <p:tags r:id="rId30"/>
            </p:custDataLst>
          </p:nvPr>
        </p:nvSpPr>
        <p:spPr bwMode="auto">
          <a:xfrm>
            <a:off x="8024813" y="3214688"/>
            <a:ext cx="187325" cy="187325"/>
          </a:xfrm>
          <a:prstGeom prst="ellipse">
            <a:avLst/>
          </a:prstGeom>
          <a:solidFill>
            <a:srgbClr val="DCDCDC"/>
          </a:solidFill>
          <a:ln w="9525" cmpd="sng" algn="ctr">
            <a:solidFill>
              <a:schemeClr val="bg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1A1D30A-E25A-0ADA-37C0-4C812481A8E3}"/>
              </a:ext>
            </a:extLst>
          </p:cNvPr>
          <p:cNvSpPr>
            <a:spLocks/>
          </p:cNvSpPr>
          <p:nvPr>
            <p:custDataLst>
              <p:tags r:id="rId31"/>
            </p:custDataLst>
          </p:nvPr>
        </p:nvSpPr>
        <p:spPr bwMode="auto">
          <a:xfrm>
            <a:off x="8294688" y="2682875"/>
            <a:ext cx="365125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C4001DAF-FA54-4D98-9B18-70006C310088}" type="datetime'''''''''''''''''''''H''''''''i''''''''g''''''''h'''''">
              <a:rPr lang="en-US" altLang="en-US" sz="1400" smtClean="0">
                <a:effectLst/>
              </a:rPr>
              <a:pPr/>
              <a:t>High</a:t>
            </a:fld>
            <a:endParaRPr lang="en-US" sz="140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30F338B-5B94-7366-C122-CAEED832A7A0}"/>
              </a:ext>
            </a:extLst>
          </p:cNvPr>
          <p:cNvSpPr>
            <a:spLocks/>
          </p:cNvSpPr>
          <p:nvPr>
            <p:custDataLst>
              <p:tags r:id="rId32"/>
            </p:custDataLst>
          </p:nvPr>
        </p:nvSpPr>
        <p:spPr bwMode="auto">
          <a:xfrm>
            <a:off x="8294688" y="2946400"/>
            <a:ext cx="6302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E9B4AF0A-90B4-4A22-A404-1E97063028A5}" type="datetime'M''''''''''''e''''''''''''''di''''''''''''u''''''''m'''''''">
              <a:rPr lang="en-US" altLang="en-US" sz="1400" smtClean="0">
                <a:effectLst/>
              </a:rPr>
              <a:pPr/>
              <a:t>Medium</a:t>
            </a:fld>
            <a:endParaRPr lang="en-US" sz="1400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1901F46-3682-2DFF-1418-149F01EA00E0}"/>
              </a:ext>
            </a:extLst>
          </p:cNvPr>
          <p:cNvSpPr>
            <a:spLocks/>
          </p:cNvSpPr>
          <p:nvPr>
            <p:custDataLst>
              <p:tags r:id="rId33"/>
            </p:custDataLst>
          </p:nvPr>
        </p:nvSpPr>
        <p:spPr bwMode="auto">
          <a:xfrm>
            <a:off x="8294688" y="3209925"/>
            <a:ext cx="3254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5CBCD336-350C-41D9-BEB7-94EF94B9B7BD}" type="datetime'''''''''''''''''''L''''o''''''''w'''''''''''''''''''''''''''''">
              <a:rPr lang="en-US" altLang="en-US" sz="1400" smtClean="0">
                <a:effectLst/>
              </a:rPr>
              <a:pPr/>
              <a:t>Low</a:t>
            </a:fld>
            <a:endParaRPr lang="en-US" sz="1400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7161036-6636-28B5-443F-6EF85F6B576A}"/>
              </a:ext>
            </a:extLst>
          </p:cNvPr>
          <p:cNvSpPr>
            <a:spLocks/>
          </p:cNvSpPr>
          <p:nvPr>
            <p:custDataLst>
              <p:tags r:id="rId34"/>
            </p:custDataLst>
          </p:nvPr>
        </p:nvSpPr>
        <p:spPr bwMode="auto">
          <a:xfrm>
            <a:off x="1852613" y="2682875"/>
            <a:ext cx="735013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00025" rIns="0" bIns="198438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591E0D33-105D-4700-BCD1-5CB17C292CC5}" type="datetime'''R''''''a''''''c''''''k''e''''''''''''''''t''''''''''s'">
              <a:rPr lang="en-US" altLang="en-US" sz="1400" smtClean="0">
                <a:effectLst/>
              </a:rPr>
              <a:pPr/>
              <a:t>Rackets</a:t>
            </a:fld>
            <a:endParaRPr lang="en-US" sz="1400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A95EBBE-EAE4-4B02-7F10-8D785FE45A24}"/>
              </a:ext>
            </a:extLst>
          </p:cNvPr>
          <p:cNvSpPr>
            <a:spLocks/>
          </p:cNvSpPr>
          <p:nvPr>
            <p:custDataLst>
              <p:tags r:id="rId35"/>
            </p:custDataLst>
          </p:nvPr>
        </p:nvSpPr>
        <p:spPr bwMode="auto">
          <a:xfrm>
            <a:off x="1852613" y="3294063"/>
            <a:ext cx="7350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174625" rIns="0" bIns="174625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BC005C8E-DC32-4095-8CF9-732890AE5AC0}" type="datetime'''B''''''a''''''t''s'''''''''''''''''''''''">
              <a:rPr lang="en-US" altLang="en-US" sz="1400" smtClean="0">
                <a:effectLst/>
              </a:rPr>
              <a:pPr/>
              <a:t>Bats</a:t>
            </a:fld>
            <a:endParaRPr lang="en-US" sz="140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5CEC557-7D11-34D5-2147-37DCCF848E28}"/>
              </a:ext>
            </a:extLst>
          </p:cNvPr>
          <p:cNvSpPr>
            <a:spLocks/>
          </p:cNvSpPr>
          <p:nvPr>
            <p:custDataLst>
              <p:tags r:id="rId36"/>
            </p:custDataLst>
          </p:nvPr>
        </p:nvSpPr>
        <p:spPr bwMode="auto">
          <a:xfrm>
            <a:off x="1852613" y="3856038"/>
            <a:ext cx="7350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174625" rIns="0" bIns="174625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82F2DF2A-01BF-47E3-9B68-18BA81F3BBBD}" type="datetime'''''''''''''''''G''''l''''''''ov''''''''''''''''e''''''''''s'">
              <a:rPr lang="en-US" altLang="en-US" sz="1400" smtClean="0">
                <a:effectLst/>
              </a:rPr>
              <a:pPr/>
              <a:t>Gloves</a:t>
            </a:fld>
            <a:endParaRPr lang="en-US" sz="1400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782F805-2ED7-6583-09A7-297EA11B522D}"/>
              </a:ext>
            </a:extLst>
          </p:cNvPr>
          <p:cNvSpPr>
            <a:spLocks/>
          </p:cNvSpPr>
          <p:nvPr>
            <p:custDataLst>
              <p:tags r:id="rId37"/>
            </p:custDataLst>
          </p:nvPr>
        </p:nvSpPr>
        <p:spPr bwMode="auto">
          <a:xfrm>
            <a:off x="1852613" y="4418013"/>
            <a:ext cx="735013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173038" rIns="0" bIns="174625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A1CCAC1D-3E4B-4ADF-8724-914209898433}" type="datetime'H''''''e''''''''''''''''''''l''''''''''''''''me''''t''''s'">
              <a:rPr lang="en-US" altLang="en-US" sz="1400" smtClean="0">
                <a:effectLst/>
              </a:rPr>
              <a:pPr/>
              <a:t>Helmets</a:t>
            </a:fld>
            <a:endParaRPr lang="en-US" sz="1400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DC13F2EA-900C-ADDB-4102-15AA69AC07D2}"/>
              </a:ext>
            </a:extLst>
          </p:cNvPr>
          <p:cNvSpPr>
            <a:spLocks/>
          </p:cNvSpPr>
          <p:nvPr>
            <p:custDataLst>
              <p:tags r:id="rId38"/>
            </p:custDataLst>
          </p:nvPr>
        </p:nvSpPr>
        <p:spPr bwMode="auto">
          <a:xfrm>
            <a:off x="1852613" y="4978400"/>
            <a:ext cx="7350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174625" rIns="0" bIns="174625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167825BE-22E4-4FC2-AA90-8070C0B1074B}" type="datetime'''''S''''''''''''''''''''h''oe''''''''''''''''''s'''''''''''">
              <a:rPr lang="en-US" altLang="en-US" sz="1400" smtClean="0">
                <a:effectLst/>
              </a:rPr>
              <a:pPr/>
              <a:t>Shoes</a:t>
            </a:fld>
            <a:endParaRPr lang="en-US" sz="1400" dirty="0"/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EC66378B-B5CE-9DB0-B4F9-4789830D03FF}"/>
              </a:ext>
            </a:extLst>
          </p:cNvPr>
          <p:cNvSpPr>
            <a:spLocks/>
          </p:cNvSpPr>
          <p:nvPr>
            <p:custDataLst>
              <p:tags r:id="rId39"/>
            </p:custDataLst>
          </p:nvPr>
        </p:nvSpPr>
        <p:spPr bwMode="auto">
          <a:xfrm>
            <a:off x="2587625" y="2074863"/>
            <a:ext cx="946150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304800" rIns="0" bIns="36513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597A5406-5700-49AC-9235-86695B56AB5E}" type="datetime'''''''W''''''''''''''''''''e''''''''''''''st''''''''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West</a:t>
            </a:fld>
            <a:endParaRPr lang="en-US" sz="1400" dirty="0"/>
          </a:p>
        </p:txBody>
      </p:sp>
      <p:sp>
        <p:nvSpPr>
          <p:cNvPr id="66" name="Text Placeholder 2">
            <a:extLst>
              <a:ext uri="{FF2B5EF4-FFF2-40B4-BE49-F238E27FC236}">
                <a16:creationId xmlns:a16="http://schemas.microsoft.com/office/drawing/2014/main" id="{BC92E28D-403A-02DF-DB04-50407D253929}"/>
              </a:ext>
            </a:extLst>
          </p:cNvPr>
          <p:cNvSpPr>
            <a:spLocks/>
          </p:cNvSpPr>
          <p:nvPr>
            <p:custDataLst>
              <p:tags r:id="rId40"/>
            </p:custDataLst>
          </p:nvPr>
        </p:nvSpPr>
        <p:spPr bwMode="auto">
          <a:xfrm>
            <a:off x="3533775" y="2074863"/>
            <a:ext cx="1116013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1588" tIns="304800" rIns="0" bIns="36513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E010A9BC-EBB3-4F8D-933B-B77F65525B54}" type="datetime'''C''en''''t''''''r''a''''''''''''''''''''''''l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Central</a:t>
            </a:fld>
            <a:endParaRPr lang="en-US" sz="1400" dirty="0"/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96470767-3E6C-DE8A-9D07-C76791929832}"/>
              </a:ext>
            </a:extLst>
          </p:cNvPr>
          <p:cNvSpPr>
            <a:spLocks/>
          </p:cNvSpPr>
          <p:nvPr>
            <p:custDataLst>
              <p:tags r:id="rId41"/>
            </p:custDataLst>
          </p:nvPr>
        </p:nvSpPr>
        <p:spPr bwMode="auto">
          <a:xfrm>
            <a:off x="4649788" y="2074863"/>
            <a:ext cx="1008063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1588" tIns="304800" rIns="0" bIns="36513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CB2CBD77-FCEE-42A1-834C-1A2A1A7C8747}" type="datetime'''C''''''o''''''''a''''''''''''''s''''''''''''''''t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Coast</a:t>
            </a:fld>
            <a:endParaRPr lang="en-US" sz="1400" dirty="0"/>
          </a:p>
        </p:txBody>
      </p:sp>
      <p:sp>
        <p:nvSpPr>
          <p:cNvPr id="68" name="Text Placeholder 2">
            <a:extLst>
              <a:ext uri="{FF2B5EF4-FFF2-40B4-BE49-F238E27FC236}">
                <a16:creationId xmlns:a16="http://schemas.microsoft.com/office/drawing/2014/main" id="{E9E21435-615F-9FC0-B484-6704BB6E8093}"/>
              </a:ext>
            </a:extLst>
          </p:cNvPr>
          <p:cNvSpPr>
            <a:spLocks/>
          </p:cNvSpPr>
          <p:nvPr>
            <p:custDataLst>
              <p:tags r:id="rId42"/>
            </p:custDataLst>
          </p:nvPr>
        </p:nvSpPr>
        <p:spPr bwMode="auto">
          <a:xfrm>
            <a:off x="5657850" y="2074863"/>
            <a:ext cx="900113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1588" tIns="304800" rIns="0" bIns="36513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A5CB9FC0-9E5D-4592-9867-6B9CC8344667}" type="datetime'''''''''''''''''''''''''E''''''a''''''''s''''''''''t''''''''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East</a:t>
            </a:fld>
            <a:endParaRPr lang="en-US" sz="1400" dirty="0"/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1DF122EF-E65F-B9D4-CC2D-6E9A538EBD95}"/>
              </a:ext>
            </a:extLst>
          </p:cNvPr>
          <p:cNvSpPr>
            <a:spLocks/>
          </p:cNvSpPr>
          <p:nvPr>
            <p:custDataLst>
              <p:tags r:id="rId43"/>
            </p:custDataLst>
          </p:nvPr>
        </p:nvSpPr>
        <p:spPr bwMode="auto">
          <a:xfrm>
            <a:off x="6557963" y="2074863"/>
            <a:ext cx="1008063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1588" tIns="304800" rIns="0" bIns="36513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5910BBC9-B155-41E1-9A58-40033EC083D0}" type="datetime'''''S''''o''''''''''u''''''''''''''''''''''t''''''''h''''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South</a:t>
            </a:fld>
            <a:endParaRPr lang="en-US" sz="1400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1C03CEC-90F8-F1D4-A84C-DE186BF304DA}"/>
              </a:ext>
            </a:extLst>
          </p:cNvPr>
          <p:cNvSpPr/>
          <p:nvPr>
            <p:custDataLst>
              <p:tags r:id="rId44"/>
            </p:custDataLst>
          </p:nvPr>
        </p:nvSpPr>
        <p:spPr bwMode="auto">
          <a:xfrm>
            <a:off x="8162925" y="3694113"/>
            <a:ext cx="276225" cy="276225"/>
          </a:xfrm>
          <a:prstGeom prst="ellipse">
            <a:avLst/>
          </a:prstGeom>
          <a:pattFill prst="pct50">
            <a:fgClr>
              <a:schemeClr val="tx1"/>
            </a:fgClr>
            <a:bgClr>
              <a:schemeClr val="bg1"/>
            </a:bgClr>
          </a:pattFill>
          <a:ln w="9525" cmpd="sng" algn="ctr">
            <a:solidFill>
              <a:schemeClr val="bg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36AD9A7-A470-4248-33C2-9AE6FF8B56DA}"/>
              </a:ext>
            </a:extLst>
          </p:cNvPr>
          <p:cNvSpPr>
            <a:spLocks/>
          </p:cNvSpPr>
          <p:nvPr>
            <p:custDataLst>
              <p:tags r:id="rId45"/>
            </p:custDataLst>
          </p:nvPr>
        </p:nvSpPr>
        <p:spPr bwMode="auto">
          <a:xfrm>
            <a:off x="8494713" y="3733800"/>
            <a:ext cx="1220788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139700" indent="-1397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8138" indent="-1603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6888" indent="-1666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88" indent="-1905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538" indent="-1698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400" dirty="0"/>
              <a:t>Bubble size</a:t>
            </a:r>
            <a:br>
              <a:rPr lang="en-GB" altLang="en-US" sz="1400" dirty="0"/>
            </a:br>
            <a:r>
              <a:rPr lang="en-GB" altLang="en-US" sz="1400" dirty="0"/>
              <a:t>represents total</a:t>
            </a:r>
            <a:br>
              <a:rPr lang="en-GB" altLang="en-US" sz="1400" dirty="0"/>
            </a:br>
            <a:r>
              <a:rPr lang="en-GB" altLang="en-US" sz="1400" dirty="0"/>
              <a:t>order volume</a:t>
            </a:r>
            <a:endParaRPr lang="en-GB" sz="1400" dirty="0"/>
          </a:p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endParaRPr lang="en-US" sz="1400" dirty="0"/>
          </a:p>
        </p:txBody>
      </p:sp>
      <p:sp>
        <p:nvSpPr>
          <p:cNvPr id="27" name="tc_columnhead">
            <a:extLst>
              <a:ext uri="{FF2B5EF4-FFF2-40B4-BE49-F238E27FC236}">
                <a16:creationId xmlns:a16="http://schemas.microsoft.com/office/drawing/2014/main" id="{F6CE18CA-B63F-17DC-DC6B-0E0B4EEBDF09}"/>
              </a:ext>
            </a:extLst>
          </p:cNvPr>
          <p:cNvSpPr txBox="1">
            <a:spLocks/>
          </p:cNvSpPr>
          <p:nvPr/>
        </p:nvSpPr>
        <p:spPr>
          <a:xfrm>
            <a:off x="409051" y="1557338"/>
            <a:ext cx="11411473" cy="282573"/>
          </a:xfrm>
          <a:prstGeom prst="leftRightArrow">
            <a:avLst>
              <a:gd name="adj1" fmla="val 100000"/>
              <a:gd name="adj2" fmla="val 0"/>
            </a:avLst>
          </a:prstGeom>
        </p:spPr>
        <p:txBody>
          <a:bodyPr vert="horz" wrap="square" lIns="0" tIns="0" rIns="0" bIns="36000" rtlCol="0" anchor="b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66725" indent="-2222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725" indent="-2174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936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6650" indent="-1857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600" dirty="0">
                <a:solidFill>
                  <a:schemeClr val="tx1"/>
                </a:solidFill>
              </a:rPr>
              <a:t>Double-click on the chart to open the slide workbook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28" name="tc_columnheadline">
            <a:extLst>
              <a:ext uri="{FF2B5EF4-FFF2-40B4-BE49-F238E27FC236}">
                <a16:creationId xmlns:a16="http://schemas.microsoft.com/office/drawing/2014/main" id="{1B9D748A-4328-FFDA-9971-DB82378BFB6B}"/>
              </a:ext>
            </a:extLst>
          </p:cNvPr>
          <p:cNvCxnSpPr>
            <a:cxnSpLocks/>
          </p:cNvCxnSpPr>
          <p:nvPr/>
        </p:nvCxnSpPr>
        <p:spPr>
          <a:xfrm>
            <a:off x="409051" y="1839911"/>
            <a:ext cx="1141147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701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154B1648-73CA-5DF8-D1F5-2EF045B78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61D5A9D-428B-BD54-472E-B358AC4DDBFB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31714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5" imgW="635" imgH="635" progId="TCLayout.ActiveDocument.1">
                  <p:embed/>
                </p:oleObj>
              </mc:Choice>
              <mc:Fallback>
                <p:oleObj name="think-cell Slide" r:id="rId65" imgW="635" imgH="63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61D5A9D-428B-BD54-472E-B358AC4DDB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99" name="Straight Connector 898">
            <a:extLst>
              <a:ext uri="{FF2B5EF4-FFF2-40B4-BE49-F238E27FC236}">
                <a16:creationId xmlns:a16="http://schemas.microsoft.com/office/drawing/2014/main" id="{85C76D8D-1C8D-323E-5A68-B37BEFB302C5}"/>
              </a:ext>
            </a:extLst>
          </p:cNvPr>
          <p:cNvCxnSpPr/>
          <p:nvPr>
            <p:custDataLst>
              <p:tags r:id="rId2"/>
            </p:custDataLst>
          </p:nvPr>
        </p:nvCxnSpPr>
        <p:spPr bwMode="gray">
          <a:xfrm>
            <a:off x="1765300" y="5183188"/>
            <a:ext cx="6850063" cy="0"/>
          </a:xfrm>
          <a:prstGeom prst="line">
            <a:avLst/>
          </a:prstGeom>
          <a:ln w="9525" cap="flat" cmpd="sng" algn="ctr">
            <a:solidFill>
              <a:srgbClr val="969696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0" name="Straight Connector 899">
            <a:extLst>
              <a:ext uri="{FF2B5EF4-FFF2-40B4-BE49-F238E27FC236}">
                <a16:creationId xmlns:a16="http://schemas.microsoft.com/office/drawing/2014/main" id="{B22DE3B2-5B4E-4981-EE74-906BF212AF05}"/>
              </a:ext>
            </a:extLst>
          </p:cNvPr>
          <p:cNvCxnSpPr/>
          <p:nvPr>
            <p:custDataLst>
              <p:tags r:id="rId3"/>
            </p:custDataLst>
          </p:nvPr>
        </p:nvCxnSpPr>
        <p:spPr bwMode="gray">
          <a:xfrm>
            <a:off x="1765300" y="4554538"/>
            <a:ext cx="6850063" cy="0"/>
          </a:xfrm>
          <a:prstGeom prst="line">
            <a:avLst/>
          </a:prstGeom>
          <a:ln w="9525" cap="flat" cmpd="sng" algn="ctr">
            <a:solidFill>
              <a:srgbClr val="969696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1" name="Straight Connector 900">
            <a:extLst>
              <a:ext uri="{FF2B5EF4-FFF2-40B4-BE49-F238E27FC236}">
                <a16:creationId xmlns:a16="http://schemas.microsoft.com/office/drawing/2014/main" id="{44227D34-911E-5146-8D15-9567CEA81C91}"/>
              </a:ext>
            </a:extLst>
          </p:cNvPr>
          <p:cNvCxnSpPr/>
          <p:nvPr>
            <p:custDataLst>
              <p:tags r:id="rId4"/>
            </p:custDataLst>
          </p:nvPr>
        </p:nvCxnSpPr>
        <p:spPr bwMode="gray">
          <a:xfrm>
            <a:off x="1765300" y="3924300"/>
            <a:ext cx="6850063" cy="0"/>
          </a:xfrm>
          <a:prstGeom prst="line">
            <a:avLst/>
          </a:prstGeom>
          <a:ln w="9525" cap="flat" cmpd="sng" algn="ctr">
            <a:solidFill>
              <a:srgbClr val="969696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2" name="Straight Connector 901">
            <a:extLst>
              <a:ext uri="{FF2B5EF4-FFF2-40B4-BE49-F238E27FC236}">
                <a16:creationId xmlns:a16="http://schemas.microsoft.com/office/drawing/2014/main" id="{81A2A604-B329-E195-672A-88E875520FF3}"/>
              </a:ext>
            </a:extLst>
          </p:cNvPr>
          <p:cNvCxnSpPr/>
          <p:nvPr>
            <p:custDataLst>
              <p:tags r:id="rId5"/>
            </p:custDataLst>
          </p:nvPr>
        </p:nvCxnSpPr>
        <p:spPr bwMode="gray">
          <a:xfrm>
            <a:off x="1765300" y="3295650"/>
            <a:ext cx="6850063" cy="0"/>
          </a:xfrm>
          <a:prstGeom prst="line">
            <a:avLst/>
          </a:prstGeom>
          <a:ln w="9525" cap="flat" cmpd="sng" algn="ctr">
            <a:solidFill>
              <a:srgbClr val="969696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108F4854-A5BB-2A3B-25AA-A69A04282BA2}"/>
              </a:ext>
            </a:extLst>
          </p:cNvPr>
          <p:cNvGraphicFramePr/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745560202"/>
              </p:ext>
            </p:extLst>
          </p:nvPr>
        </p:nvGraphicFramePr>
        <p:xfrm>
          <a:off x="1682750" y="2582863"/>
          <a:ext cx="7015163" cy="3324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7"/>
          </a:graphicData>
        </a:graphic>
      </p:graphicFrame>
      <p:sp>
        <p:nvSpPr>
          <p:cNvPr id="923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7"/>
            </p:custDataLst>
          </p:nvPr>
        </p:nvSpPr>
        <p:spPr bwMode="gray">
          <a:xfrm>
            <a:off x="5986463" y="477361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ECF3579A-B7E7-453D-95FF-97B8BF30176B}" type="datetime'''''1''''''''0''''''''''''''''''''''''''''''''''%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10%</a:t>
            </a:fld>
            <a:endParaRPr lang="en-GB" sz="1400" dirty="0"/>
          </a:p>
        </p:txBody>
      </p:sp>
      <p:sp>
        <p:nvSpPr>
          <p:cNvPr id="924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2432050" y="5403850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9E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7BE20BD3-9F8A-4B71-A770-A5CA5D86C569}" type="datetime'''''''''''''''''1''''''''0''''''''''''''''%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10%</a:t>
            </a:fld>
            <a:endParaRPr lang="en-GB" sz="1400" dirty="0"/>
          </a:p>
        </p:txBody>
      </p:sp>
      <p:sp>
        <p:nvSpPr>
          <p:cNvPr id="925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9"/>
            </p:custDataLst>
          </p:nvPr>
        </p:nvSpPr>
        <p:spPr bwMode="gray">
          <a:xfrm>
            <a:off x="7121525" y="414496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9E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40158B80-8C0B-41E3-804D-0A8F39853255}" type="datetime'''''1''0''''''''''''''''''''''''''''''''%''''''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10%</a:t>
            </a:fld>
            <a:endParaRPr lang="en-GB" sz="1400" dirty="0"/>
          </a:p>
        </p:txBody>
      </p:sp>
      <p:sp>
        <p:nvSpPr>
          <p:cNvPr id="926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0"/>
            </p:custDataLst>
          </p:nvPr>
        </p:nvSpPr>
        <p:spPr bwMode="gray">
          <a:xfrm>
            <a:off x="8162925" y="3514725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9E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9C2E9B1D-6FB2-4A2E-BC5C-245AE7A00D62}" type="datetime'''''''''''''''1''''''''''''0''''''''''''''%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10%</a:t>
            </a:fld>
            <a:endParaRPr lang="en-GB" sz="1400" dirty="0"/>
          </a:p>
        </p:txBody>
      </p:sp>
      <p:sp>
        <p:nvSpPr>
          <p:cNvPr id="903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1"/>
            </p:custDataLst>
          </p:nvPr>
        </p:nvSpPr>
        <p:spPr bwMode="gray">
          <a:xfrm>
            <a:off x="3275013" y="2884488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3839267D-97C4-4889-A174-2B012F21C22F}" type="datetime'''''''''''1''''''6''''''''''''''''''''''''''%'''''''">
              <a:rPr lang="en-GB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16%</a:t>
            </a:fld>
            <a:endParaRPr lang="en-GB" sz="1400" dirty="0"/>
          </a:p>
        </p:txBody>
      </p:sp>
      <p:sp>
        <p:nvSpPr>
          <p:cNvPr id="928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2"/>
            </p:custDataLst>
          </p:nvPr>
        </p:nvSpPr>
        <p:spPr bwMode="gray">
          <a:xfrm>
            <a:off x="4714875" y="477361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9E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8AF34153-1A01-4077-82BC-8EA155F2F3E1}" type="datetime'''''9''''''''''''''''''''''''''''''''''''''''''''%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9%</a:t>
            </a:fld>
            <a:endParaRPr lang="en-GB" sz="1400" dirty="0"/>
          </a:p>
        </p:txBody>
      </p:sp>
      <p:sp>
        <p:nvSpPr>
          <p:cNvPr id="929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3"/>
            </p:custDataLst>
          </p:nvPr>
        </p:nvSpPr>
        <p:spPr bwMode="gray">
          <a:xfrm>
            <a:off x="4465638" y="5394325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B40016EC-8018-4028-93E2-AC046721C4C4}" type="datetime'''''''''''''''''''''''''9''''''''''''''%'''''''''''''''''''">
              <a:rPr lang="en-GB" altLang="en-US" sz="1400" smtClean="0">
                <a:solidFill>
                  <a:schemeClr val="bg1"/>
                </a:solidFill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9%</a:t>
            </a:fld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930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4"/>
            </p:custDataLst>
          </p:nvPr>
        </p:nvSpPr>
        <p:spPr bwMode="gray">
          <a:xfrm>
            <a:off x="8156575" y="414496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9E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8B4E883F-F1BF-40A6-B54F-868C60A20C9F}" type="datetime'''''''''''''''9''''''''''''''''''%''''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9%</a:t>
            </a:fld>
            <a:endParaRPr lang="en-GB" sz="1400" dirty="0"/>
          </a:p>
        </p:txBody>
      </p:sp>
      <p:sp>
        <p:nvSpPr>
          <p:cNvPr id="931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5"/>
            </p:custDataLst>
          </p:nvPr>
        </p:nvSpPr>
        <p:spPr bwMode="gray">
          <a:xfrm>
            <a:off x="3324225" y="5403850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257CA4ED-ADD5-4961-8D61-F2E913155103}" type="datetime'''''''''''''9''''''%'''''''''">
              <a:rPr lang="en-GB" altLang="en-US" sz="1400" smtClean="0">
                <a:solidFill>
                  <a:schemeClr val="bg1"/>
                </a:solidFill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9%</a:t>
            </a:fld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932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6"/>
            </p:custDataLst>
          </p:nvPr>
        </p:nvSpPr>
        <p:spPr bwMode="gray">
          <a:xfrm>
            <a:off x="5884863" y="5403850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1D773DCD-5C45-473E-8CD5-1BED794C0B69}" type="datetime'''''''''''''''''''''''''''''''8''''''''%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8%</a:t>
            </a:fld>
            <a:endParaRPr lang="en-GB" sz="1400" dirty="0"/>
          </a:p>
        </p:txBody>
      </p:sp>
      <p:sp>
        <p:nvSpPr>
          <p:cNvPr id="933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7"/>
            </p:custDataLst>
          </p:nvPr>
        </p:nvSpPr>
        <p:spPr bwMode="gray">
          <a:xfrm>
            <a:off x="7070725" y="5403850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72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BE169829-F46D-4F90-9F75-7511A49F31B7}" type="datetime'''''''''''''''''''''''''''''''8%''''''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8%</a:t>
            </a:fld>
            <a:endParaRPr lang="en-GB" sz="1400" dirty="0"/>
          </a:p>
        </p:txBody>
      </p:sp>
      <p:sp>
        <p:nvSpPr>
          <p:cNvPr id="934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8"/>
            </p:custDataLst>
          </p:nvPr>
        </p:nvSpPr>
        <p:spPr bwMode="gray">
          <a:xfrm>
            <a:off x="7889875" y="5403850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6F95468E-6CE1-4055-A4D9-65868AFB3515}" type="datetime'''''''8''''''''''''''''''''''''''''''''%'''''''''''''">
              <a:rPr lang="en-GB" altLang="en-US" sz="1400" smtClean="0">
                <a:solidFill>
                  <a:schemeClr val="bg1"/>
                </a:solidFill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8%</a:t>
            </a:fld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935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19"/>
            </p:custDataLst>
          </p:nvPr>
        </p:nvSpPr>
        <p:spPr bwMode="gray">
          <a:xfrm>
            <a:off x="8223250" y="477361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CFE6CAC4-C822-44ED-A1BA-3CB6D99FFA53}" type="datetime'''''''''7''''''''''%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7%</a:t>
            </a:fld>
            <a:endParaRPr lang="en-GB" sz="1400" dirty="0"/>
          </a:p>
        </p:txBody>
      </p:sp>
      <p:sp>
        <p:nvSpPr>
          <p:cNvPr id="897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0"/>
            </p:custDataLst>
          </p:nvPr>
        </p:nvSpPr>
        <p:spPr bwMode="gray">
          <a:xfrm>
            <a:off x="2482850" y="2884488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CD8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C4FF73CA-5B11-4522-BBB0-10F0962C91B5}" type="datetime'''''''''''''1''''7''''''%''''''''''''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17%</a:t>
            </a:fld>
            <a:endParaRPr lang="en-GB" sz="1400" dirty="0"/>
          </a:p>
        </p:txBody>
      </p:sp>
      <p:sp>
        <p:nvSpPr>
          <p:cNvPr id="898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1"/>
            </p:custDataLst>
          </p:nvPr>
        </p:nvSpPr>
        <p:spPr bwMode="gray">
          <a:xfrm>
            <a:off x="5829300" y="2884488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53FB7507-EDCB-49EB-99B0-2DCC0C0F0BD7}" type="datetime'''''''1''''6''''''''''''''''''%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16%</a:t>
            </a:fld>
            <a:endParaRPr lang="en-GB" sz="1400" dirty="0"/>
          </a:p>
        </p:txBody>
      </p:sp>
      <p:sp>
        <p:nvSpPr>
          <p:cNvPr id="904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2"/>
            </p:custDataLst>
          </p:nvPr>
        </p:nvSpPr>
        <p:spPr bwMode="gray">
          <a:xfrm>
            <a:off x="4821238" y="2884488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F5757E72-F32E-4EA4-836E-83E2C3C53137}" type="datetime'''1''''''''''''''''''''''''''''''''''''5''''''%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15%</a:t>
            </a:fld>
            <a:endParaRPr lang="en-GB" sz="1400" dirty="0"/>
          </a:p>
        </p:txBody>
      </p:sp>
      <p:sp>
        <p:nvSpPr>
          <p:cNvPr id="905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3"/>
            </p:custDataLst>
          </p:nvPr>
        </p:nvSpPr>
        <p:spPr bwMode="gray">
          <a:xfrm>
            <a:off x="7000875" y="2884488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C2EFF99E-5BF9-40A7-9CDE-34248EEFE889}" type="datetime'''''''14''''''''''''''''''''''''''''''''''%''''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14%</a:t>
            </a:fld>
            <a:endParaRPr lang="en-GB" sz="1400" dirty="0"/>
          </a:p>
        </p:txBody>
      </p:sp>
      <p:sp>
        <p:nvSpPr>
          <p:cNvPr id="906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4"/>
            </p:custDataLst>
          </p:nvPr>
        </p:nvSpPr>
        <p:spPr bwMode="gray">
          <a:xfrm>
            <a:off x="2568575" y="3514725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42EF6A4A-57EC-4C7E-BF9A-66ECE6B519E3}" type="datetime'1''''''''''''''''''''''3''%''''''''''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13%</a:t>
            </a:fld>
            <a:endParaRPr lang="en-GB" sz="1400" dirty="0"/>
          </a:p>
        </p:txBody>
      </p:sp>
      <p:sp>
        <p:nvSpPr>
          <p:cNvPr id="907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5"/>
            </p:custDataLst>
          </p:nvPr>
        </p:nvSpPr>
        <p:spPr bwMode="gray">
          <a:xfrm>
            <a:off x="3275013" y="3514725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76608435-EF1F-413F-855F-03F561A737EE}" type="datetime'''''13''''''''''''''''''''''%'''''''''''''''''">
              <a:rPr lang="en-GB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13%</a:t>
            </a:fld>
            <a:endParaRPr lang="en-GB" sz="1400" dirty="0"/>
          </a:p>
        </p:txBody>
      </p:sp>
      <p:sp>
        <p:nvSpPr>
          <p:cNvPr id="908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6"/>
            </p:custDataLst>
          </p:nvPr>
        </p:nvSpPr>
        <p:spPr bwMode="gray">
          <a:xfrm>
            <a:off x="8118475" y="2884488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18D1CAB1-D24A-472A-8A10-A12ABF2509E5}" type="datetime'''''''''''1''''''3''''''''''''''''%''''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13%</a:t>
            </a:fld>
            <a:endParaRPr lang="en-GB" sz="1400" dirty="0"/>
          </a:p>
        </p:txBody>
      </p:sp>
      <p:sp>
        <p:nvSpPr>
          <p:cNvPr id="909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7"/>
            </p:custDataLst>
          </p:nvPr>
        </p:nvSpPr>
        <p:spPr bwMode="gray">
          <a:xfrm>
            <a:off x="5897563" y="3514725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AB245917-FF72-4C27-B6AA-E460B4DFF11C}" type="datetime'''''''1''''''''''''''''''''3''''''''''%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13%</a:t>
            </a:fld>
            <a:endParaRPr lang="en-GB" sz="1400" dirty="0"/>
          </a:p>
        </p:txBody>
      </p:sp>
      <p:sp>
        <p:nvSpPr>
          <p:cNvPr id="910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8"/>
            </p:custDataLst>
          </p:nvPr>
        </p:nvSpPr>
        <p:spPr bwMode="gray">
          <a:xfrm>
            <a:off x="2424113" y="414496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E21893A1-99FD-4E35-84AC-4C152E0F792C}" type="datetime'''''''''''''''''''''''12''''''''''''''''''''''''''''%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12%</a:t>
            </a:fld>
            <a:endParaRPr lang="en-GB" sz="1400" dirty="0"/>
          </a:p>
        </p:txBody>
      </p:sp>
      <p:sp>
        <p:nvSpPr>
          <p:cNvPr id="911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29"/>
            </p:custDataLst>
          </p:nvPr>
        </p:nvSpPr>
        <p:spPr bwMode="gray">
          <a:xfrm>
            <a:off x="4416425" y="414496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CF22CE4F-AEF7-4A72-A266-EB41461F330D}" type="datetime'''''''''''1''''''2''''''%'''''''">
              <a:rPr lang="en-GB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12%</a:t>
            </a:fld>
            <a:endParaRPr lang="en-GB" sz="1400" dirty="0"/>
          </a:p>
        </p:txBody>
      </p:sp>
      <p:sp>
        <p:nvSpPr>
          <p:cNvPr id="927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30"/>
            </p:custDataLst>
          </p:nvPr>
        </p:nvSpPr>
        <p:spPr bwMode="gray">
          <a:xfrm>
            <a:off x="6981825" y="477361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9E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400A86E6-1430-4271-B41E-9D8E465F2713}" type="datetime'''''9''''%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9%</a:t>
            </a:fld>
            <a:endParaRPr lang="en-GB" sz="1400" dirty="0"/>
          </a:p>
        </p:txBody>
      </p:sp>
      <p:sp>
        <p:nvSpPr>
          <p:cNvPr id="912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31"/>
            </p:custDataLst>
          </p:nvPr>
        </p:nvSpPr>
        <p:spPr bwMode="gray">
          <a:xfrm>
            <a:off x="3638550" y="414496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EC1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DE2161CA-C97A-40A0-83A1-DD81D49F5EB9}" type="datetime'''''1''''''''''''''''''''''''''''''''''2''''''''''%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12%</a:t>
            </a:fld>
            <a:endParaRPr lang="en-GB" sz="1400" dirty="0"/>
          </a:p>
        </p:txBody>
      </p:sp>
      <p:sp>
        <p:nvSpPr>
          <p:cNvPr id="913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32"/>
            </p:custDataLst>
          </p:nvPr>
        </p:nvSpPr>
        <p:spPr bwMode="gray">
          <a:xfrm>
            <a:off x="4416425" y="3514725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EB51D7D0-9306-4244-93E6-3D5F6D14E655}" type="datetime'1''''''''''''''''2''%'''">
              <a:rPr lang="en-GB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12%</a:t>
            </a:fld>
            <a:endParaRPr lang="en-GB" sz="1400" dirty="0"/>
          </a:p>
        </p:txBody>
      </p:sp>
      <p:sp>
        <p:nvSpPr>
          <p:cNvPr id="914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33"/>
            </p:custDataLst>
          </p:nvPr>
        </p:nvSpPr>
        <p:spPr bwMode="gray">
          <a:xfrm>
            <a:off x="5927725" y="4144963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EC1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6CFA5275-633F-40C3-854D-4FD1F2BBAF9E}" type="datetime'''1''''''''1''''''''''''''''''''''''''''''''''''''''%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11%</a:t>
            </a:fld>
            <a:endParaRPr lang="en-GB" sz="1400" dirty="0"/>
          </a:p>
        </p:txBody>
      </p:sp>
      <p:sp>
        <p:nvSpPr>
          <p:cNvPr id="915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34"/>
            </p:custDataLst>
          </p:nvPr>
        </p:nvSpPr>
        <p:spPr bwMode="gray">
          <a:xfrm>
            <a:off x="2493963" y="4773613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9E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D3739C93-931F-4F2E-B330-5A4909177371}" type="datetime'''''1''''1''''''''%''''''''''''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11%</a:t>
            </a:fld>
            <a:endParaRPr lang="en-GB" sz="1400" dirty="0"/>
          </a:p>
        </p:txBody>
      </p:sp>
      <p:sp>
        <p:nvSpPr>
          <p:cNvPr id="916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35"/>
            </p:custDataLst>
          </p:nvPr>
        </p:nvSpPr>
        <p:spPr bwMode="gray">
          <a:xfrm>
            <a:off x="3281363" y="4773613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CA948DC7-5310-4ED8-A603-DFFAEA62A9A0}" type="datetime'''1''''''''''''''''''''''''''''1''''''''''''''%'''''''''">
              <a:rPr lang="en-GB" altLang="en-US" sz="1400" smtClean="0">
                <a:solidFill>
                  <a:schemeClr val="bg1"/>
                </a:solidFill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11%</a:t>
            </a:fld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922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36"/>
            </p:custDataLst>
          </p:nvPr>
        </p:nvSpPr>
        <p:spPr bwMode="gray">
          <a:xfrm>
            <a:off x="7029450" y="3514725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9EFF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2DC5AD43-C331-47E1-B6D6-019552DDCB54}" type="datetime'''''''''''''''''1''''''''''''''''''''''''1''''''''%'''''">
              <a:rPr lang="en-GB" altLang="en-US" sz="1400" smtClean="0">
                <a:effectLst/>
              </a:rPr>
              <a:pPr marL="0" lvl="0" indent="0">
                <a:spcBef>
                  <a:spcPct val="0"/>
                </a:spcBef>
                <a:spcAft>
                  <a:spcPct val="0"/>
                </a:spcAft>
                <a:buNone/>
              </a:pPr>
              <a:t>11%</a:t>
            </a:fld>
            <a:endParaRPr lang="en-GB" sz="1400" dirty="0"/>
          </a:p>
        </p:txBody>
      </p:sp>
      <p:sp>
        <p:nvSpPr>
          <p:cNvPr id="944" name="Oval 943">
            <a:extLst>
              <a:ext uri="{FF2B5EF4-FFF2-40B4-BE49-F238E27FC236}">
                <a16:creationId xmlns:a16="http://schemas.microsoft.com/office/drawing/2014/main" id="{E8B355E6-F11F-CEAF-44D7-29914608CF52}"/>
              </a:ext>
            </a:extLst>
          </p:cNvPr>
          <p:cNvSpPr/>
          <p:nvPr>
            <p:custDataLst>
              <p:tags r:id="rId37"/>
            </p:custDataLst>
          </p:nvPr>
        </p:nvSpPr>
        <p:spPr bwMode="auto">
          <a:xfrm>
            <a:off x="8696325" y="3846513"/>
            <a:ext cx="288925" cy="288925"/>
          </a:xfrm>
          <a:prstGeom prst="ellipse">
            <a:avLst/>
          </a:prstGeom>
          <a:solidFill>
            <a:srgbClr val="DBDBDB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5" name="Rectangle 944">
            <a:extLst>
              <a:ext uri="{FF2B5EF4-FFF2-40B4-BE49-F238E27FC236}">
                <a16:creationId xmlns:a16="http://schemas.microsoft.com/office/drawing/2014/main" id="{A29175A8-AE10-2C09-C7D0-700E67AAC953}"/>
              </a:ext>
            </a:extLst>
          </p:cNvPr>
          <p:cNvSpPr/>
          <p:nvPr>
            <p:custDataLst>
              <p:tags r:id="rId38"/>
            </p:custDataLst>
          </p:nvPr>
        </p:nvSpPr>
        <p:spPr bwMode="auto">
          <a:xfrm>
            <a:off x="9036050" y="3892550"/>
            <a:ext cx="1270000" cy="638175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/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chemeClr val="tx1"/>
                </a:solidFill>
                <a:effectLst/>
              </a:rPr>
              <a:t>Bubble size 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chemeClr val="tx1"/>
                </a:solidFill>
                <a:effectLst/>
              </a:rPr>
              <a:t>represents total 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chemeClr val="tx1"/>
                </a:solidFill>
                <a:effectLst/>
              </a:rPr>
              <a:t>order volume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39"/>
            </p:custDataLst>
          </p:nvPr>
        </p:nvSpPr>
        <p:spPr bwMode="auto">
          <a:xfrm>
            <a:off x="927100" y="1517650"/>
            <a:ext cx="736600" cy="15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endParaRPr lang="en-GB" sz="1400" dirty="0"/>
          </a:p>
        </p:txBody>
      </p:sp>
      <p:sp>
        <p:nvSpPr>
          <p:cNvPr id="917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0"/>
            </p:custDataLst>
          </p:nvPr>
        </p:nvSpPr>
        <p:spPr bwMode="auto">
          <a:xfrm>
            <a:off x="1030288" y="2665413"/>
            <a:ext cx="735013" cy="63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19075" rIns="0" bIns="219075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0A6C452F-5F1D-44D5-8FAF-C7ACC4282394}" type="datetime'R''''a''''''''''''''c''''k''''''''''''''''et''''''''''''s'''">
              <a:rPr lang="en-GB" altLang="en-US" sz="1400" smtClean="0">
                <a:solidFill>
                  <a:srgbClr val="000000"/>
                </a:solidFill>
                <a:effectLst/>
              </a:rPr>
              <a:pPr/>
              <a:t>Rackets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18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1"/>
            </p:custDataLst>
          </p:nvPr>
        </p:nvSpPr>
        <p:spPr bwMode="auto">
          <a:xfrm>
            <a:off x="1030288" y="3295650"/>
            <a:ext cx="735013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17488" rIns="0" bIns="219075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57D2ADEB-49E6-41EF-8E3C-2695830B86AC}" type="datetime'''''''B''a''''''t''''''''s'''''''''''''''''''''''''''''''''''">
              <a:rPr lang="en-GB" altLang="en-US" sz="1400" smtClean="0">
                <a:solidFill>
                  <a:srgbClr val="000000"/>
                </a:solidFill>
                <a:effectLst/>
              </a:rPr>
              <a:pPr/>
              <a:t>Bats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19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2"/>
            </p:custDataLst>
          </p:nvPr>
        </p:nvSpPr>
        <p:spPr bwMode="auto">
          <a:xfrm>
            <a:off x="1030288" y="3924300"/>
            <a:ext cx="735013" cy="63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19075" rIns="0" bIns="219075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4F05424B-5AFA-4DB0-8EB5-8BFADB8237F5}" type="datetime'G''l''o''v''''''''''e''''''''''''''''''''''''''''''''s'''''">
              <a:rPr lang="en-GB" altLang="en-US" sz="1400" smtClean="0">
                <a:solidFill>
                  <a:srgbClr val="000000"/>
                </a:solidFill>
                <a:effectLst/>
              </a:rPr>
              <a:pPr/>
              <a:t>Gloves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20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3"/>
            </p:custDataLst>
          </p:nvPr>
        </p:nvSpPr>
        <p:spPr bwMode="auto">
          <a:xfrm>
            <a:off x="1030288" y="4554538"/>
            <a:ext cx="735013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19075" rIns="0" bIns="217488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D4CB72EC-B165-4F1A-B6B0-3BEBB4CC90C1}" type="datetime'H''e''''''''l''''''''''''''''''''m''''''''e''t''s'''''">
              <a:rPr lang="en-GB" altLang="en-US" sz="1400" smtClean="0">
                <a:solidFill>
                  <a:srgbClr val="000000"/>
                </a:solidFill>
              </a:rPr>
              <a:pPr/>
              <a:t>Helmets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21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4"/>
            </p:custDataLst>
          </p:nvPr>
        </p:nvSpPr>
        <p:spPr bwMode="auto">
          <a:xfrm>
            <a:off x="1030288" y="5183188"/>
            <a:ext cx="735013" cy="63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219075" rIns="0" bIns="219075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0959127A-5B41-4FFA-A9DF-172EDAB57556}" type="datetime'''''''''''S''''h''o''''''''e''''''''''s'''''">
              <a:rPr lang="en-GB" altLang="en-US" sz="1400" smtClean="0">
                <a:solidFill>
                  <a:srgbClr val="000000"/>
                </a:solidFill>
                <a:effectLst/>
              </a:rPr>
              <a:pPr/>
              <a:t>Shoes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68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5"/>
            </p:custDataLst>
          </p:nvPr>
        </p:nvSpPr>
        <p:spPr bwMode="auto">
          <a:xfrm>
            <a:off x="1765300" y="2401888"/>
            <a:ext cx="10922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1588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386B6642-3048-4ADC-878C-588E8B05B16D}" type="datetime'''''''''W''''''e''''''''''''''''''''''s''''t'''">
              <a:rPr lang="en-GB" altLang="en-US" sz="1400" smtClean="0">
                <a:solidFill>
                  <a:srgbClr val="000000"/>
                </a:solidFill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West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69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6"/>
            </p:custDataLst>
          </p:nvPr>
        </p:nvSpPr>
        <p:spPr bwMode="auto">
          <a:xfrm>
            <a:off x="2857500" y="2401888"/>
            <a:ext cx="1262063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E09FC3D3-580D-458E-A2B8-198E19E3F4C4}" type="datetime'''''''''''''''''''''''''C''e''''''''n''''t''ra''''l'''''''''">
              <a:rPr lang="en-GB" altLang="en-US" sz="1400" smtClean="0">
                <a:solidFill>
                  <a:srgbClr val="000000"/>
                </a:solidFill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Central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70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7"/>
            </p:custDataLst>
          </p:nvPr>
        </p:nvSpPr>
        <p:spPr bwMode="auto">
          <a:xfrm>
            <a:off x="4119563" y="2401888"/>
            <a:ext cx="1154113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A90A8A81-6002-41BD-9F00-4CCC675F27B2}" type="datetime'''''C''''''o''a''''s''t'''''''''''''''''''''''''''''''''''''">
              <a:rPr lang="en-GB" altLang="en-US" sz="1400" smtClean="0">
                <a:solidFill>
                  <a:srgbClr val="000000"/>
                </a:solidFill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Coast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71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8"/>
            </p:custDataLst>
          </p:nvPr>
        </p:nvSpPr>
        <p:spPr bwMode="auto">
          <a:xfrm>
            <a:off x="5273675" y="2401888"/>
            <a:ext cx="1141413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E236957F-AF2B-439F-A494-D2E4C15DCEAA}" type="datetime'''''''''''''''''''''''M''e''''''''''''''''t''''''r''''o'''''">
              <a:rPr lang="en-GB" altLang="en-US" sz="1400" smtClean="0">
                <a:solidFill>
                  <a:srgbClr val="000000"/>
                </a:solidFill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Metro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72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49"/>
            </p:custDataLst>
          </p:nvPr>
        </p:nvSpPr>
        <p:spPr bwMode="auto">
          <a:xfrm>
            <a:off x="6415088" y="2401888"/>
            <a:ext cx="1046163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1588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539DED4C-272D-459F-8D8E-5F56103B0BF5}" type="datetime'''''E''''''''''''''''''''''''''''''a''''''''''''st'''''''''''">
              <a:rPr lang="en-GB" altLang="en-US" sz="1400" smtClean="0">
                <a:solidFill>
                  <a:srgbClr val="000000"/>
                </a:solidFill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East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73" name="Text Placeholder 2">
            <a:extLst>
              <a:ext uri="{FF2B5EF4-FFF2-40B4-BE49-F238E27FC236}">
                <a16:creationId xmlns:a16="http://schemas.microsoft.com/office/drawing/2014/main" id="{F36E05FB-F13C-4786-3C08-BD3750FBC506}"/>
              </a:ext>
            </a:extLst>
          </p:cNvPr>
          <p:cNvSpPr>
            <a:spLocks/>
          </p:cNvSpPr>
          <p:nvPr>
            <p:custDataLst>
              <p:tags r:id="rId50"/>
            </p:custDataLst>
          </p:nvPr>
        </p:nvSpPr>
        <p:spPr bwMode="auto">
          <a:xfrm>
            <a:off x="7461250" y="2401888"/>
            <a:ext cx="1154113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1588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07660A2F-E4EF-4844-B541-0599CA61FD63}" type="datetime'''So''u''''''''''''t''''''h'''''">
              <a:rPr lang="en-GB" altLang="en-US" sz="1400" smtClean="0">
                <a:solidFill>
                  <a:srgbClr val="000000"/>
                </a:solidFill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South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942" name="Oval 941">
            <a:extLst>
              <a:ext uri="{FF2B5EF4-FFF2-40B4-BE49-F238E27FC236}">
                <a16:creationId xmlns:a16="http://schemas.microsoft.com/office/drawing/2014/main" id="{7655B760-7E90-6ECC-8359-BDF310E5FE57}"/>
              </a:ext>
            </a:extLst>
          </p:cNvPr>
          <p:cNvSpPr/>
          <p:nvPr>
            <p:custDataLst>
              <p:tags r:id="rId51"/>
            </p:custDataLst>
          </p:nvPr>
        </p:nvSpPr>
        <p:spPr bwMode="auto">
          <a:xfrm>
            <a:off x="8742363" y="2665413"/>
            <a:ext cx="187325" cy="187325"/>
          </a:xfrm>
          <a:prstGeom prst="ellipse">
            <a:avLst/>
          </a:prstGeom>
          <a:solidFill>
            <a:srgbClr val="BCD8FF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3" name="Oval 942">
            <a:extLst>
              <a:ext uri="{FF2B5EF4-FFF2-40B4-BE49-F238E27FC236}">
                <a16:creationId xmlns:a16="http://schemas.microsoft.com/office/drawing/2014/main" id="{C9FA6605-9C5B-6FB2-05FE-C588ACF52851}"/>
              </a:ext>
            </a:extLst>
          </p:cNvPr>
          <p:cNvSpPr/>
          <p:nvPr>
            <p:custDataLst>
              <p:tags r:id="rId52"/>
            </p:custDataLst>
          </p:nvPr>
        </p:nvSpPr>
        <p:spPr bwMode="auto">
          <a:xfrm>
            <a:off x="8742363" y="2919413"/>
            <a:ext cx="187325" cy="187325"/>
          </a:xfrm>
          <a:prstGeom prst="ellipse">
            <a:avLst/>
          </a:prstGeom>
          <a:solidFill>
            <a:srgbClr val="8EC1FF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6" name="Oval 945">
            <a:extLst>
              <a:ext uri="{FF2B5EF4-FFF2-40B4-BE49-F238E27FC236}">
                <a16:creationId xmlns:a16="http://schemas.microsoft.com/office/drawing/2014/main" id="{01A0C4E1-FA71-CA81-C656-1C8B3C52E704}"/>
              </a:ext>
            </a:extLst>
          </p:cNvPr>
          <p:cNvSpPr/>
          <p:nvPr>
            <p:custDataLst>
              <p:tags r:id="rId53"/>
            </p:custDataLst>
          </p:nvPr>
        </p:nvSpPr>
        <p:spPr bwMode="auto">
          <a:xfrm>
            <a:off x="8742363" y="3173413"/>
            <a:ext cx="187325" cy="187325"/>
          </a:xfrm>
          <a:prstGeom prst="ellipse">
            <a:avLst/>
          </a:prstGeom>
          <a:solidFill>
            <a:srgbClr val="599EFF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7" name="Oval 946">
            <a:extLst>
              <a:ext uri="{FF2B5EF4-FFF2-40B4-BE49-F238E27FC236}">
                <a16:creationId xmlns:a16="http://schemas.microsoft.com/office/drawing/2014/main" id="{E6D94249-CF2C-D3FC-A4DD-A5AA76D8A28F}"/>
              </a:ext>
            </a:extLst>
          </p:cNvPr>
          <p:cNvSpPr/>
          <p:nvPr>
            <p:custDataLst>
              <p:tags r:id="rId54"/>
            </p:custDataLst>
          </p:nvPr>
        </p:nvSpPr>
        <p:spPr bwMode="auto">
          <a:xfrm>
            <a:off x="8742363" y="3427413"/>
            <a:ext cx="187325" cy="187325"/>
          </a:xfrm>
          <a:prstGeom prst="ellipse">
            <a:avLst/>
          </a:prstGeom>
          <a:solidFill>
            <a:srgbClr val="2972FF"/>
          </a:solidFill>
          <a:ln w="1905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1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55"/>
            </p:custDataLst>
          </p:nvPr>
        </p:nvSpPr>
        <p:spPr bwMode="auto">
          <a:xfrm>
            <a:off x="9012238" y="2676525"/>
            <a:ext cx="36512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898B145D-FB2D-4F19-A811-4B82519DE25D}" type="datetime'''''''''''''''''''Hi''''''''g''''''''''h'''''''''''''''">
              <a:rPr lang="en-GB" altLang="en-US" sz="1400" smtClean="0">
                <a:effectLst/>
              </a:rPr>
              <a:pPr/>
              <a:t>High</a:t>
            </a:fld>
            <a:endParaRPr lang="en-GB" sz="1400" dirty="0"/>
          </a:p>
        </p:txBody>
      </p:sp>
      <p:sp>
        <p:nvSpPr>
          <p:cNvPr id="940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56"/>
            </p:custDataLst>
          </p:nvPr>
        </p:nvSpPr>
        <p:spPr bwMode="auto">
          <a:xfrm>
            <a:off x="9012238" y="2930525"/>
            <a:ext cx="630238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AC0304A4-0D95-4B52-B579-EAB09E392D25}" type="datetime'''''M''''''''''''ed''''''''i''''u''''m'">
              <a:rPr lang="en-GB" altLang="en-US" sz="1400" smtClean="0">
                <a:effectLst/>
              </a:rPr>
              <a:pPr/>
              <a:t>Medium</a:t>
            </a:fld>
            <a:endParaRPr lang="en-GB" sz="1400" dirty="0"/>
          </a:p>
        </p:txBody>
      </p:sp>
      <p:sp>
        <p:nvSpPr>
          <p:cNvPr id="937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57"/>
            </p:custDataLst>
          </p:nvPr>
        </p:nvSpPr>
        <p:spPr bwMode="auto">
          <a:xfrm>
            <a:off x="9012237" y="3184525"/>
            <a:ext cx="325438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908F0F20-7FE5-4EB6-BDB8-228BE544B14C}" type="datetime'''''''''''''''''''''L''''''''o''''''''''''w'''''''''''''">
              <a:rPr lang="en-GB" altLang="en-US" sz="1400" smtClean="0">
                <a:effectLst/>
              </a:rPr>
              <a:pPr/>
              <a:t>Low</a:t>
            </a:fld>
            <a:endParaRPr lang="en-GB" sz="1400" dirty="0"/>
          </a:p>
        </p:txBody>
      </p:sp>
      <p:sp>
        <p:nvSpPr>
          <p:cNvPr id="939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58"/>
            </p:custDataLst>
          </p:nvPr>
        </p:nvSpPr>
        <p:spPr bwMode="auto">
          <a:xfrm>
            <a:off x="9012238" y="3438525"/>
            <a:ext cx="671513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4112DDA7-BC34-4A3D-BA9F-FE357AC22506}" type="datetime'''V''''e''''''''''''''r''''''''y ''''''''lo''''w'''''">
              <a:rPr lang="en-GB" altLang="en-US" sz="1400" smtClean="0">
                <a:effectLst/>
              </a:rPr>
              <a:pPr/>
              <a:t>Very low</a:t>
            </a:fld>
            <a:endParaRPr lang="en-GB" sz="1400" dirty="0"/>
          </a:p>
        </p:txBody>
      </p:sp>
      <p:sp>
        <p:nvSpPr>
          <p:cNvPr id="526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59"/>
            </p:custDataLst>
          </p:nvPr>
        </p:nvSpPr>
        <p:spPr bwMode="auto">
          <a:xfrm>
            <a:off x="9899650" y="2665413"/>
            <a:ext cx="10287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17463" rIns="0" bIns="36513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>
              <a:spcBef>
                <a:spcPct val="0"/>
              </a:spcBef>
              <a:spcAft>
                <a:spcPct val="0"/>
              </a:spcAft>
              <a:buNone/>
            </a:pPr>
            <a:fld id="{5552889A-FEDC-43AA-9EF8-7D30FABDCE5E}" type="datetime'''''''''&gt;''''''=''''''''''1''''''''''''5%'">
              <a:rPr lang="en-GB" altLang="en-US" sz="1400" smtClean="0">
                <a:solidFill>
                  <a:srgbClr val="000000"/>
                </a:solidFill>
                <a:effectLst/>
              </a:rPr>
              <a:pPr marL="0" lv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&gt;=15%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533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60"/>
            </p:custDataLst>
          </p:nvPr>
        </p:nvSpPr>
        <p:spPr bwMode="auto">
          <a:xfrm>
            <a:off x="9899650" y="2911475"/>
            <a:ext cx="102870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34925" rIns="0" bIns="34925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>
              <a:spcBef>
                <a:spcPct val="0"/>
              </a:spcBef>
              <a:spcAft>
                <a:spcPct val="0"/>
              </a:spcAft>
              <a:buNone/>
            </a:pPr>
            <a:fld id="{A303AEA1-56C7-42F4-851D-1DD7D68DEEA1}" type="datetime'''''''''''1''''1''''%'' ''''''''''''''''''-'''' 1''5''''%'">
              <a:rPr lang="en-GB" altLang="en-US" sz="1400" smtClean="0">
                <a:solidFill>
                  <a:srgbClr val="000000"/>
                </a:solidFill>
                <a:effectLst/>
              </a:rPr>
              <a:pPr marL="0" lv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11% - 15%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538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61"/>
            </p:custDataLst>
          </p:nvPr>
        </p:nvSpPr>
        <p:spPr bwMode="auto">
          <a:xfrm>
            <a:off x="9899650" y="3173413"/>
            <a:ext cx="1028700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36513" rIns="0" bIns="34925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>
              <a:spcBef>
                <a:spcPct val="0"/>
              </a:spcBef>
              <a:spcAft>
                <a:spcPct val="0"/>
              </a:spcAft>
              <a:buNone/>
            </a:pPr>
            <a:fld id="{AD3FB299-1BB3-4990-8F3D-47599C7B333A}" type="datetime'''9''''''''''''''''''''''''%'''' ''-'' ''1''1%'">
              <a:rPr lang="en-GB" altLang="en-US" sz="1400" smtClean="0">
                <a:solidFill>
                  <a:srgbClr val="000000"/>
                </a:solidFill>
                <a:effectLst/>
              </a:rPr>
              <a:pPr marL="0" lv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9% - 11%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539" name="Text Placeholder 2">
            <a:extLst>
              <a:ext uri="{FF2B5EF4-FFF2-40B4-BE49-F238E27FC236}">
                <a16:creationId xmlns:a16="http://schemas.microsoft.com/office/drawing/2014/main" id="{D2A002D8-E522-D985-CF14-33AD70E7A581}"/>
              </a:ext>
            </a:extLst>
          </p:cNvPr>
          <p:cNvSpPr>
            <a:spLocks/>
          </p:cNvSpPr>
          <p:nvPr>
            <p:custDataLst>
              <p:tags r:id="rId62"/>
            </p:custDataLst>
          </p:nvPr>
        </p:nvSpPr>
        <p:spPr bwMode="auto">
          <a:xfrm>
            <a:off x="9899650" y="3436938"/>
            <a:ext cx="10287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36513" rIns="0" bIns="17463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>
              <a:spcBef>
                <a:spcPct val="0"/>
              </a:spcBef>
              <a:spcAft>
                <a:spcPct val="0"/>
              </a:spcAft>
              <a:buNone/>
            </a:pPr>
            <a:fld id="{C47E4F2F-D5E3-4F82-9870-C545052E15CF}" type="datetime'''''''''''&lt;''9''''''%'''''''''''''''''''''''''''''''''''''''''">
              <a:rPr lang="en-GB" altLang="en-US" sz="1400" smtClean="0">
                <a:solidFill>
                  <a:srgbClr val="000000"/>
                </a:solidFill>
                <a:effectLst/>
              </a:rPr>
              <a:pPr marL="0" lv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&lt;9%</a:t>
            </a:fld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10C685-3F77-F0FF-5E74-C4E8A19754F8}"/>
              </a:ext>
            </a:extLst>
          </p:cNvPr>
          <p:cNvSpPr>
            <a:spLocks/>
          </p:cNvSpPr>
          <p:nvPr>
            <p:ph type="title"/>
          </p:nvPr>
        </p:nvSpPr>
        <p:spPr/>
        <p:txBody>
          <a:bodyPr vert="horz" rIns="0">
            <a:spAutoFit/>
          </a:bodyPr>
          <a:lstStyle/>
          <a:p>
            <a:r>
              <a:rPr lang="en-GB" dirty="0"/>
              <a:t>Advanced data-driven bubble chart matrix</a:t>
            </a:r>
          </a:p>
        </p:txBody>
      </p:sp>
      <p:sp>
        <p:nvSpPr>
          <p:cNvPr id="25" name="tc_columnhead">
            <a:extLst>
              <a:ext uri="{FF2B5EF4-FFF2-40B4-BE49-F238E27FC236}">
                <a16:creationId xmlns:a16="http://schemas.microsoft.com/office/drawing/2014/main" id="{00F59ABD-3E28-3C90-4F84-3812810FEAFD}"/>
              </a:ext>
            </a:extLst>
          </p:cNvPr>
          <p:cNvSpPr txBox="1">
            <a:spLocks/>
          </p:cNvSpPr>
          <p:nvPr/>
        </p:nvSpPr>
        <p:spPr>
          <a:xfrm>
            <a:off x="409051" y="1557338"/>
            <a:ext cx="11411473" cy="282573"/>
          </a:xfrm>
          <a:prstGeom prst="leftRightArrow">
            <a:avLst>
              <a:gd name="adj1" fmla="val 100000"/>
              <a:gd name="adj2" fmla="val 0"/>
            </a:avLst>
          </a:prstGeom>
        </p:spPr>
        <p:txBody>
          <a:bodyPr vert="horz" wrap="square" lIns="0" tIns="0" rIns="0" bIns="36000" rtlCol="0" anchor="b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66725" indent="-2222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725" indent="-2174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936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6650" indent="-1857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600" dirty="0">
                <a:solidFill>
                  <a:schemeClr val="tx1"/>
                </a:solidFill>
              </a:rPr>
              <a:t>Double-click on the chart to open the slide workbook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26" name="tc_columnheadline">
            <a:extLst>
              <a:ext uri="{FF2B5EF4-FFF2-40B4-BE49-F238E27FC236}">
                <a16:creationId xmlns:a16="http://schemas.microsoft.com/office/drawing/2014/main" id="{4986DA0B-31FB-E1A9-271F-586169B53DDE}"/>
              </a:ext>
            </a:extLst>
          </p:cNvPr>
          <p:cNvCxnSpPr>
            <a:cxnSpLocks/>
          </p:cNvCxnSpPr>
          <p:nvPr/>
        </p:nvCxnSpPr>
        <p:spPr>
          <a:xfrm>
            <a:off x="409051" y="1839911"/>
            <a:ext cx="1141147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659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YBAQEBAQEBAQEBAQEBAQIAAAAAAAAAAwAAAAMAAAAA/////wQAMww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QAAAACABAACwTRfQ5FaXFIk1XpU0ZanpEFAAAAAAADAAAAAAADAAAAAwADAAAAAAD///////8DAAAAAAD///////8DAAEA////////BAAAAAMAEAALG0w/MwTyCU2UuZFa1qTiEQUAAAABAAMAAAACAAM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PALAAAAAAAAAAAAACAB////////////////AAAA////////////////BAAAAAMA////////BAAAAAMA////////BAAAAAMA////////BAAAAAMA////////BAAAAAMA////////BA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aAAZMaW5rZWRTaGFwZXNEYXRhUHJvcGVydHlfMAUAAAAAAAQAAAADAAQAAAABAAMABgEDAAAAAwD///////8lAAZMaW5rZWRTaGFwZVByZXNlbnRhdGlvblNldHRpbmdzRGF0YV8wBQAAAAEABAAAAAAABAAAAAIABAAAAAAA////////BAAAAAAA////////BAAAAAAA////////BAAAAAAA////////BA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ODgAAAAAAAAAAAAD/////gwCDAAAABV9pZAAQAAAABATRfQ5FaXFIk1XpU0ZanpEDRGF0YQAbAAAABExpbmtlZFNoYXBlRGF0YQAFAAAAAAACTmFtZQAZAAAATGlua2VkU2hhcGVzRGF0YVByb3BlcnR5ABBWZXJzaW9uAAAAAAAJTGFzdFdyaXRlAHPGcCyHAQAAAAEA/////8YAxgAAAAVfaWQAEAAAAAQbTD8zBPIJTZS5kVrWpOIRA0RhdGEAUwAAAAhQcmVzZW50YXRpb25TY2FubmVkRm9yTGlua2VkU2hhcGVzAAECTnVtYmVyRm9ybWF0U2VwYXJhdG9yTW9kZQAKAAAAQXV0b21hdGljAAACTmFtZQAkAAAATGlua2VkU2hhcGVQcmVzZW50YXRpb25TZXR0aW5nc0RhdGEAEFZlcnNpb24AAAAAAAlMYXN0V3JpdGUAssZwLIc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156746011635903"/>
  <p:tag name="EMPOWERCHARTSPROPERTIES_B_LENGTH" val="24576"/>
  <p:tag name="THINKCELLUNDODONOTDELETE" val="0"/>
  <p:tag name="THINKCELLPRESENTATIONDONOTDELETE" val="&lt;?xml version=&quot;1.0&quot; encoding=&quot;UTF-16&quot; standalone=&quot;yes&quot;?&gt;&lt;root reqver=&quot;32687&quot;&gt;&lt;version val=&quot;38528&quot;/&gt;&lt;CPresentation id=&quot;1&quot;&gt;&lt;m_precDefaultOrdinal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Ordinal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d.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1&quot;&gt;&lt;elem m_fUsage=&quot;1.00000000000000000000E+00&quot;&gt;&lt;m_msothmcolidx val=&quot;0&quot;/&gt;&lt;m_rgb r=&quot;84&quot; g=&quot;BB&quot; b=&quot;FF&quot;/&gt;&lt;/elem&gt;&lt;/m_vecMRU&gt;&lt;/m_mruColor&gt;&lt;m_eweekdayFirstOfWeek val=&quot;1&quot;/&gt;&lt;m_eweekdayFirstOfWorkweek val=&quot;2&quot;/&gt;&lt;m_eweekdayFirstOfWeekend val=&quot;7&quot;/&gt;&lt;/CPresentation&gt;&lt;/root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VTdIU_exZmqj2DILnPtPg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uerbnRekfXR2gEIG3.Ec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IgLG.uA4b0GypqmvLVl2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Z3IONrcgbLPy9Bm9zc8FQ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Zv2VXqZEG.Hkded.kGmW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peGla9bj_nEBoatiomqyQ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e1Avbj52FKt7afyJUYwl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ajV0JwKIu9bFwPFP5ZVnQ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g6ZTorCfx9MolE1ZqsjR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Yfc5c4ac_NTKbgZR6Zumg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P3YxZJnaM06jzzBaRfV5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UCL8ntj3aOKkOoQixCgmQ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2EgSfvY4CChqiloJrNSiQ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Z5wlDKu7dHkMhxNIy8nIQ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.3y0YcI5q5dBEJi4N32r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jIA7I_oD2J1PPStDeOhL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B71uY1ZWJk0sxrSFEIVF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5SwgwBjRCV81.YoqcS0U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0p3aTOZt28CuphzbIINZ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oMoOTWgsPcy7V9ucpYdf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kfy5N1TqCKlNHCKu4bON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cDB0CcJuXBVBJjUDepwO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az5862cLwqd772hCTjB5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upvxN7hKQz5ps1zqSiA1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kob69US.Itaa.usyaGKU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Jpo6TivrSYT30Yk1PSZv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GYFnxiRyDaPBR5WOBwd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Zz3GubOxETwphQ33zlSn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dshd.yIQdhygfa0HxRx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QXPtWggV1iXTYWTgzrW9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RSIEzydWAN_Qm3YYq6mt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D2v0Xf0KpbpgPC40n18p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Akq_dLTvpYgg5b5_t.3a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Gyn5keSV0E7W6AOG0vhG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0CXV7gH_TFGiOwbcMk9e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rHMmNqKUy72ELrCQZD33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fvgFfT.4MGoilHit3fbT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dvm.FOFJEpIcYz_pfn5E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X7fu1Osgzehd5LucmeOg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ZmZMUsrNu2nuyvgzTDlm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Yfb0pDOzR2BM0xIxJlFv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D0MUbPkF4KY7s7K28qBX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o09dUQh66DM8jOV8_ogt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6aVnVuZvZbvvtQaAqH4k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MJzsO3UWojZPJuzKkM8l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7_6RgcY1Sl5ADNmwUO96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N_K1ajZJvGZzrEZG5z4C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VD9Q3URsDcqf0WtdwOhf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ZL9k_a2y1rwkNKaHyotm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SIsIep2MxRaBKJvjql3U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gAcSjYVX0bR6IjGUSJjd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OzamX.hZevbpJUgeOeA7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S.so7q5z97CMn1fmy_YN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mqtR5HyNW52PfV_38dHt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XsU5sOBiczEwH7iqtPAmw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yEBgMgPLKQAEWb1eQizM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mnP8LWd05vuHd1SC1hEgg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vZfm__TRes44oRgeI33e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FkAJ6PPbusjeTbg0x.j2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Tc3JhxzJC3uxcKl5z02Y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Z4Cu9A1sU0HMHvHT2sZ_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jGrn9NsjuG16JnXcOm5X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ojkf0KHXlD8enNBIXJJ5A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IyQ936dBqg3AQHC.gn.P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TVgJWV2Wc2y3WrsGGkg8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S6f5Kz.6nyKXBHrb3SMxg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qNm2dnvGZDToy1.RzhLiQ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MM0X.jr4aExeDvNEq.gJ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bJOW8YMkVjeAwtrO3UcPg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WpTx7IVP015kol6tt.Ji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i0_JIRTHps5Ks_J5.jybw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8hQXxh34M.v6uP9yEWiW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5aJ7sP2ytacBvL3ZNrYXA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yCVN7hje1u5UD4NWUFOcQ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ootxVWQbHUJMzKA8p61x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xH4aQSUUt0vnTZwAc1Gq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SMgTPuvLBXKxjszehjGJg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5arbC.ZiIHsP.j7Iycnkg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I_.6t.wVf3xxGLn2EKsZ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39i9tij2CzvNru_Re1WE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KqVHPRmekuVobaN17tmv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Eu9quNn2SapJEOIwpNii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.j_42O2NH7espf3onvsK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SSTZm4N28P4qPBbZr9lM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TKAfkTTE86B8yvzHwr9Iw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cGLGq7S4mGfgDCsO2Dzs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GnFTAQO2ex4euITumVXIA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eiy42kIlDjn628KxzIa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JSnO_be.LgXiQkrBaOBkw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LQPWz8it_bw_a1Zo5KcpA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6P6theWdHFq3qGsPQ2BmQ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ECPTLxYiQcJyRpkoJNsDg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cvnOp_JOCLS3M6bOpCfQw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mWbgoseb2svSzGBG5JFX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Ji0NvudVWoLd_6H5rvbMA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bQkD19VLVrAnZFofRDcsw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xyfU6AYQyxCE7Ot8bpk5g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3blGQsx_ra8pCnCiI21EA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gtMv6__HunjeP5nGfUkyA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F1AfBaQNGVaoGA3QE7r9w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0M0zRvo.OAqexdfy7eyXg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Q_4U9YPtcSOiAnDNEQtUg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ERfIYyWNuHA_uu3H6IAxg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OSJSSj4oYdQtnbdrsezvQ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g8vHkFQWj190jdAPdPnQg"/>
</p:tagLst>
</file>

<file path=ppt/theme/theme1.xml><?xml version="1.0" encoding="utf-8"?>
<a:theme xmlns:a="http://schemas.openxmlformats.org/drawingml/2006/main" name="think-cell 2025">
  <a:themeElements>
    <a:clrScheme name="think-cell Color Theme">
      <a:dk1>
        <a:srgbClr val="080808"/>
      </a:dk1>
      <a:lt1>
        <a:srgbClr val="FFFFFF"/>
      </a:lt1>
      <a:dk2>
        <a:srgbClr val="525252"/>
      </a:dk2>
      <a:lt2>
        <a:srgbClr val="EFEFF1"/>
      </a:lt2>
      <a:accent1>
        <a:srgbClr val="2972FF"/>
      </a:accent1>
      <a:accent2>
        <a:srgbClr val="1BBC9B"/>
      </a:accent2>
      <a:accent3>
        <a:srgbClr val="E4941B"/>
      </a:accent3>
      <a:accent4>
        <a:srgbClr val="D9E9FF"/>
      </a:accent4>
      <a:accent5>
        <a:srgbClr val="8EC1FF"/>
      </a:accent5>
      <a:accent6>
        <a:srgbClr val="A1A1A1"/>
      </a:accent6>
      <a:hlink>
        <a:srgbClr val="0070B0"/>
      </a:hlink>
      <a:folHlink>
        <a:srgbClr val="C52536"/>
      </a:folHlink>
    </a:clrScheme>
    <a:fontScheme name="think-cel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 w="9525">
          <a:noFill/>
        </a:ln>
      </a:spPr>
      <a:bodyPr lIns="72000" tIns="72000" rIns="72000" bIns="72000" rtlCol="0" anchor="ctr"/>
      <a:lstStyle>
        <a:defPPr algn="l">
          <a:defRPr sz="14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 marL="0" indent="0" algn="l">
          <a:buNone/>
          <a:defRPr sz="1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08" id="{717477C7-6A37-487B-A4D5-51D378689241}" vid="{30D35FC5-B5D3-4C52-9848-C7AB2E4093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think-cell template Light 2025</Template>
  <TotalTime>0</TotalTime>
  <Words>134</Words>
  <Application>Microsoft Office PowerPoint</Application>
  <PresentationFormat>Widescreen</PresentationFormat>
  <Paragraphs>98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think-cell 2025</vt:lpstr>
      <vt:lpstr>think-cell Slide</vt:lpstr>
      <vt:lpstr>Bubble chart matrix</vt:lpstr>
      <vt:lpstr>Bubble chart matrix</vt:lpstr>
      <vt:lpstr>Advanced data-driven bubble chart matrix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2025-12-12T14:10:33Z</dcterms:created>
  <dcterms:modified xsi:type="dcterms:W3CDTF">2025-12-12T14:11:15Z</dcterms:modified>
</cp:coreProperties>
</file>