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2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image" Target="../media/image3.emf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oleObject" Target="../embeddings/oleObject3.bin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image" Target="../media/image4.emf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2725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think-cell Slide" r:id="rId25" imgW="383" imgH="385" progId="TCLayout.ActiveDocument.1">
                  <p:embed/>
                </p:oleObj>
              </mc:Choice>
              <mc:Fallback>
                <p:oleObj name="think-cell Slide" r:id="rId25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>
              <a:lnSpc>
                <a:spcPct val="90000"/>
              </a:lnSpc>
            </a:pPr>
            <a:endParaRPr kumimoji="0" lang="en-US" sz="140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Waterfall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cxnSp>
        <p:nvCxnSpPr>
          <p:cNvPr id="60" name="Straight Connector 59"/>
          <p:cNvCxnSpPr/>
          <p:nvPr>
            <p:custDataLst>
              <p:tags r:id="rId4"/>
            </p:custDataLst>
          </p:nvPr>
        </p:nvCxnSpPr>
        <p:spPr bwMode="auto">
          <a:xfrm>
            <a:off x="6229350" y="401002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>
            <p:custDataLst>
              <p:tags r:id="rId5"/>
            </p:custDataLst>
          </p:nvPr>
        </p:nvCxnSpPr>
        <p:spPr bwMode="auto">
          <a:xfrm>
            <a:off x="8915400" y="357187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>
            <p:custDataLst>
              <p:tags r:id="rId6"/>
            </p:custDataLst>
          </p:nvPr>
        </p:nvCxnSpPr>
        <p:spPr bwMode="auto">
          <a:xfrm>
            <a:off x="7124700" y="401002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>
            <p:custDataLst>
              <p:tags r:id="rId7"/>
            </p:custDataLst>
          </p:nvPr>
        </p:nvCxnSpPr>
        <p:spPr bwMode="auto">
          <a:xfrm>
            <a:off x="3533775" y="1619250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>
            <p:custDataLst>
              <p:tags r:id="rId8"/>
            </p:custDataLst>
          </p:nvPr>
        </p:nvCxnSpPr>
        <p:spPr bwMode="auto">
          <a:xfrm>
            <a:off x="5324475" y="2733675"/>
            <a:ext cx="528638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>
            <p:custDataLst>
              <p:tags r:id="rId9"/>
            </p:custDataLst>
          </p:nvPr>
        </p:nvCxnSpPr>
        <p:spPr bwMode="auto">
          <a:xfrm>
            <a:off x="6100763" y="2733675"/>
            <a:ext cx="3214687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>
            <p:custDataLst>
              <p:tags r:id="rId10"/>
            </p:custDataLst>
          </p:nvPr>
        </p:nvCxnSpPr>
        <p:spPr bwMode="auto">
          <a:xfrm>
            <a:off x="3533775" y="2057400"/>
            <a:ext cx="21907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>
            <p:custDataLst>
              <p:tags r:id="rId11"/>
            </p:custDataLst>
          </p:nvPr>
        </p:nvCxnSpPr>
        <p:spPr bwMode="auto">
          <a:xfrm>
            <a:off x="2638425" y="307657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>
            <p:custDataLst>
              <p:tags r:id="rId12"/>
            </p:custDataLst>
          </p:nvPr>
        </p:nvCxnSpPr>
        <p:spPr bwMode="auto">
          <a:xfrm>
            <a:off x="4429125" y="273367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>
            <p:custDataLst>
              <p:tags r:id="rId13"/>
            </p:custDataLst>
          </p:nvPr>
        </p:nvCxnSpPr>
        <p:spPr bwMode="auto">
          <a:xfrm>
            <a:off x="8020050" y="3800475"/>
            <a:ext cx="40005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0" name="Object 69"/>
          <p:cNvGraphicFramePr>
            <a:graphicFrameLocks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289766701"/>
              </p:ext>
            </p:extLst>
          </p:nvPr>
        </p:nvGraphicFramePr>
        <p:xfrm>
          <a:off x="1828800" y="1524000"/>
          <a:ext cx="8277387" cy="4276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Chart" r:id="rId27" imgW="8277387" imgH="4276697" progId="MSGraph.Chart.8">
                  <p:embed followColorScheme="full"/>
                </p:oleObj>
              </mc:Choice>
              <mc:Fallback>
                <p:oleObj name="Chart" r:id="rId27" imgW="8277387" imgH="427669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828800" y="1524000"/>
                        <a:ext cx="8277387" cy="4276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Straight Connector 70"/>
          <p:cNvCxnSpPr/>
          <p:nvPr>
            <p:custDataLst>
              <p:tags r:id="rId15"/>
            </p:custDataLst>
          </p:nvPr>
        </p:nvCxnSpPr>
        <p:spPr bwMode="auto">
          <a:xfrm>
            <a:off x="2390775" y="1158875"/>
            <a:ext cx="268605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>
            <p:custDataLst>
              <p:tags r:id="rId16"/>
            </p:custDataLst>
          </p:nvPr>
        </p:nvCxnSpPr>
        <p:spPr bwMode="auto">
          <a:xfrm>
            <a:off x="5076825" y="1158875"/>
            <a:ext cx="0" cy="129857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Connector 72"/>
          <p:cNvCxnSpPr/>
          <p:nvPr>
            <p:custDataLst>
              <p:tags r:id="rId17"/>
            </p:custDataLst>
          </p:nvPr>
        </p:nvCxnSpPr>
        <p:spPr bwMode="auto">
          <a:xfrm flipV="1">
            <a:off x="2390775" y="1158875"/>
            <a:ext cx="0" cy="164147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 Placeholder 44"/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3409950" y="1022350"/>
            <a:ext cx="649288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fld id="{18AD3A86-3EAA-41D2-84D2-B62EEB2626A3}" type="datetime'''''''''''''''''''''''''+''''1''3''''''''''''''''''''%'''">
              <a:rPr lang="en-US" sz="1400"/>
              <a:pPr/>
              <a:t>+13%</a:t>
            </a:fld>
            <a:endParaRPr lang="en-US" sz="1400" kern="0" dirty="0">
              <a:sym typeface="+mn-lt"/>
            </a:endParaRPr>
          </a:p>
        </p:txBody>
      </p:sp>
      <p:sp>
        <p:nvSpPr>
          <p:cNvPr id="75" name="Text Placeholder 32"/>
          <p:cNvSpPr txBox="1">
            <a:spLocks/>
          </p:cNvSpPr>
          <p:nvPr>
            <p:custDataLst>
              <p:tags r:id="rId19"/>
            </p:custDataLst>
          </p:nvPr>
        </p:nvSpPr>
        <p:spPr bwMode="gray">
          <a:xfrm>
            <a:off x="4230688" y="1584325"/>
            <a:ext cx="149225" cy="212725"/>
          </a:xfrm>
          <a:prstGeom prst="rect">
            <a:avLst/>
          </a:prstGeom>
          <a:solidFill>
            <a:srgbClr val="DFE5EF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A85CEB2-2E9F-4CBB-B5BB-73A2FCB728B3}" type="datetime'''''''''''''''''''''''''''''''''5'''''''''''''''''">
              <a:rPr lang="en-US" sz="1400" b="0"/>
              <a:pPr/>
              <a:t>5</a:t>
            </a:fld>
            <a:endParaRPr lang="en-US" sz="1400" b="0" kern="0" dirty="0">
              <a:sym typeface="+mn-lt"/>
            </a:endParaRPr>
          </a:p>
        </p:txBody>
      </p:sp>
      <p:sp>
        <p:nvSpPr>
          <p:cNvPr id="76" name="Text Placeholder 31"/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3162300" y="1371600"/>
            <a:ext cx="247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C991C33-428E-4167-AF68-BC49ABC34C28}" type="datetime'5''''''''''''''''''''''''''''0'">
              <a:rPr lang="en-US" sz="1400" b="0"/>
              <a:pPr/>
              <a:t>50</a:t>
            </a:fld>
            <a:endParaRPr lang="en-US" sz="1400" b="0" kern="0" dirty="0">
              <a:sym typeface="+mn-lt"/>
            </a:endParaRPr>
          </a:p>
        </p:txBody>
      </p:sp>
      <p:sp>
        <p:nvSpPr>
          <p:cNvPr id="77" name="Text Placeholder 37"/>
          <p:cNvSpPr txBox="1">
            <a:spLocks/>
          </p:cNvSpPr>
          <p:nvPr>
            <p:custDataLst>
              <p:tags r:id="rId21"/>
            </p:custDataLst>
          </p:nvPr>
        </p:nvSpPr>
        <p:spPr bwMode="gray">
          <a:xfrm>
            <a:off x="5824538" y="1819275"/>
            <a:ext cx="3063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CCF99FA-9C8C-479F-9F26-79DF6862BDD4}" type="datetime'''''-6''''''''''7'''''''''''''''''''''''''''''''''">
              <a:rPr lang="en-US" sz="1400" b="0"/>
              <a:pPr/>
              <a:t>-67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8" name="Text Placeholder 33"/>
          <p:cNvSpPr txBox="1">
            <a:spLocks/>
          </p:cNvSpPr>
          <p:nvPr>
            <p:custDataLst>
              <p:tags r:id="rId22"/>
            </p:custDataLst>
          </p:nvPr>
        </p:nvSpPr>
        <p:spPr bwMode="gray">
          <a:xfrm>
            <a:off x="4029075" y="1371600"/>
            <a:ext cx="3063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A601C48-2785-4262-8891-A074BB025653}" type="datetime'''''''''''-''''3''''8'''''''''''''''''''''">
              <a:rPr lang="en-US" sz="1400" b="0"/>
              <a:pPr/>
              <a:t>-38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9" name="Text Placeholder 34"/>
          <p:cNvSpPr txBox="1">
            <a:spLocks/>
          </p:cNvSpPr>
          <p:nvPr>
            <p:custDataLst>
              <p:tags r:id="rId23"/>
            </p:custDataLst>
          </p:nvPr>
        </p:nvSpPr>
        <p:spPr bwMode="gray">
          <a:xfrm>
            <a:off x="3983038" y="1703388"/>
            <a:ext cx="149225" cy="212725"/>
          </a:xfrm>
          <a:prstGeom prst="rect">
            <a:avLst/>
          </a:prstGeom>
          <a:solidFill>
            <a:srgbClr val="C3CFE1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DB183AA-A859-4C0A-AD51-4ABFE8A65D27}" type="datetime'''''''3'''''''''''''''''''''''''''''''''''">
              <a:rPr lang="en-US" sz="1400" b="0"/>
              <a:pPr/>
              <a:t>3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Hk9NGcbskOyL6np9GPTi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c3GXFf2EKDNYRe4b.7I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2vq5iV_F0CCYdr6jsOjz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6iMr5vfkWTt1s_To5QT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y1ThLwk80idWkS3TzzEY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yXWjQCBikKXfqWdlsyYc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Ql10Jvk06igRq99UECO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ncn8l.maUKbcSf.hx6a.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aEQef_r0yn1ZToJEN0A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rAVLjZYP0CMLcR6kAUY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0Exi5FSZEOJig2MNlBSf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ZFTSp3aEugsT3EtalpO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A03.rl5EGtia8MZnS9A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s9UeGhXkG.marg34Kx1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7R0RNCAJkeD3NW2rSk4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kIChPtb0STbfGpc4gig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0C_1wHU0O.sq8BC4HVU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PLR0XiPFUme965QNEgGO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BHFudCgUWdaTZkLycGp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0VvrcFBTkCzbN6dnRGiX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Waterfall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2013-11-29T17:10:17Z</dcterms:created>
  <dcterms:modified xsi:type="dcterms:W3CDTF">2013-11-29T17:10:25Z</dcterms:modified>
</cp:coreProperties>
</file>