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1949113" cy="6721475"/>
  <p:notesSz cx="7099300" cy="10234613"/>
  <p:custDataLst>
    <p:tags r:id="rId5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6759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353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0294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7055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3820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0584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197347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4112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17" userDrawn="1">
          <p15:clr>
            <a:srgbClr val="A4A3A4"/>
          </p15:clr>
        </p15:guide>
        <p15:guide id="2" pos="37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C2D8"/>
    <a:srgbClr val="B1C6DB"/>
    <a:srgbClr val="CCDAE8"/>
    <a:srgbClr val="080808"/>
    <a:srgbClr val="F1F5F9"/>
    <a:srgbClr val="E1E9F1"/>
    <a:srgbClr val="808080"/>
    <a:srgbClr val="C30C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799" autoAdjust="0"/>
  </p:normalViewPr>
  <p:slideViewPr>
    <p:cSldViewPr snapToGrid="0">
      <p:cViewPr varScale="1">
        <p:scale>
          <a:sx n="107" d="100"/>
          <a:sy n="107" d="100"/>
        </p:scale>
        <p:origin x="-84" y="-738"/>
      </p:cViewPr>
      <p:guideLst>
        <p:guide orient="horz" pos="2117"/>
        <p:guide pos="37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42" y="-72"/>
      </p:cViewPr>
      <p:guideLst>
        <p:guide orient="horz" pos="3224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933575" y="9955213"/>
            <a:ext cx="3073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 altLang="zh-TW"/>
              <a:t>© 2004 Capgemini - All rights reserved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955213"/>
            <a:ext cx="30749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955213"/>
            <a:ext cx="307498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5803AF6-863C-4E79-B0E4-DA9EF3C26513}" type="slidenum">
              <a:rPr lang="de-DE" altLang="zh-TW"/>
              <a:pPr>
                <a:defRPr/>
              </a:pPr>
              <a:t>‹#›</a:t>
            </a:fld>
            <a:endParaRPr lang="de-DE" altLang="zh-TW"/>
          </a:p>
        </p:txBody>
      </p:sp>
    </p:spTree>
    <p:extLst>
      <p:ext uri="{BB962C8B-B14F-4D97-AF65-F5344CB8AC3E}">
        <p14:creationId xmlns:p14="http://schemas.microsoft.com/office/powerpoint/2010/main" val="1616056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0993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933575" y="9955213"/>
            <a:ext cx="3073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 altLang="zh-TW"/>
              <a:t>© 2004 Capgemini - All rights reserved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3588"/>
            <a:ext cx="6829425" cy="3843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5688"/>
            <a:ext cx="520382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TW" noProof="0" smtClean="0"/>
              <a:t>Click to edit Master text styles</a:t>
            </a:r>
          </a:p>
          <a:p>
            <a:pPr lvl="1"/>
            <a:r>
              <a:rPr lang="de-DE" altLang="zh-TW" noProof="0" smtClean="0"/>
              <a:t>Second level</a:t>
            </a:r>
          </a:p>
          <a:p>
            <a:pPr lvl="2"/>
            <a:r>
              <a:rPr lang="de-DE" altLang="zh-TW" noProof="0" smtClean="0"/>
              <a:t>Third level</a:t>
            </a:r>
          </a:p>
          <a:p>
            <a:pPr lvl="3"/>
            <a:r>
              <a:rPr lang="de-DE" altLang="zh-TW" noProof="0" smtClean="0"/>
              <a:t>Fourth level</a:t>
            </a:r>
          </a:p>
          <a:p>
            <a:pPr lvl="4"/>
            <a:r>
              <a:rPr lang="de-DE" altLang="zh-TW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955213"/>
            <a:ext cx="30749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955213"/>
            <a:ext cx="307498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33C40E2-8272-4AE7-AB34-08FFCFB9342A}" type="slidenum">
              <a:rPr lang="de-DE" altLang="zh-TW"/>
              <a:pPr>
                <a:defRPr/>
              </a:pPr>
              <a:t>‹#›</a:t>
            </a:fld>
            <a:endParaRPr lang="de-DE" altLang="zh-TW"/>
          </a:p>
        </p:txBody>
      </p:sp>
    </p:spTree>
    <p:extLst>
      <p:ext uri="{BB962C8B-B14F-4D97-AF65-F5344CB8AC3E}">
        <p14:creationId xmlns:p14="http://schemas.microsoft.com/office/powerpoint/2010/main" val="318986418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67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35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2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05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3820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584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347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112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ctangle 2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56951743"/>
              </p:ext>
            </p:extLst>
          </p:nvPr>
        </p:nvGraphicFramePr>
        <p:xfrm>
          <a:off x="14" y="12"/>
          <a:ext cx="207443" cy="15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2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" y="12"/>
                        <a:ext cx="207443" cy="15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 descr="banner_hom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" y="2169432"/>
            <a:ext cx="6969138" cy="2382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135" name="Rectangle 47"/>
          <p:cNvSpPr>
            <a:spLocks noGrp="1" noChangeArrowheads="1"/>
          </p:cNvSpPr>
          <p:nvPr>
            <p:ph type="ctrTitle" sz="quarter"/>
          </p:nvPr>
        </p:nvSpPr>
        <p:spPr>
          <a:xfrm>
            <a:off x="6969780" y="3644467"/>
            <a:ext cx="4979347" cy="907576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1807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9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64B81-DDF4-4C7E-9C3D-A4C47BE53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52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" y="3"/>
            <a:ext cx="10429861" cy="57626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79828" tIns="44725" rIns="179828" bIns="447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ACTION TITLE</a:t>
            </a:r>
          </a:p>
        </p:txBody>
      </p:sp>
      <p:sp>
        <p:nvSpPr>
          <p:cNvPr id="216159" name="Rectangle 9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55705" y="6348413"/>
            <a:ext cx="1693408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50" tIns="44725" rIns="89450" bIns="44725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0"/>
              </a:spcBef>
              <a:defRPr sz="16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E92BC5-E33B-412F-87DB-DE8801275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1129"/>
          <p:cNvSpPr>
            <a:spLocks noChangeShapeType="1"/>
          </p:cNvSpPr>
          <p:nvPr/>
        </p:nvSpPr>
        <p:spPr bwMode="auto">
          <a:xfrm>
            <a:off x="0" y="6348413"/>
            <a:ext cx="11949113" cy="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9891" tIns="62344" rIns="119891" bIns="62344" anchor="ctr">
            <a:spAutoFit/>
          </a:bodyPr>
          <a:lstStyle/>
          <a:p>
            <a:endParaRPr lang="en-US" sz="3200"/>
          </a:p>
        </p:txBody>
      </p:sp>
      <p:graphicFrame>
        <p:nvGraphicFramePr>
          <p:cNvPr id="1030" name="Rectangle 2" hidden="1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88523327"/>
              </p:ext>
            </p:extLst>
          </p:nvPr>
        </p:nvGraphicFramePr>
        <p:xfrm>
          <a:off x="14" y="12"/>
          <a:ext cx="207443" cy="15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think-cell Slide" r:id="rId6" imgW="0" imgH="0" progId="TCLayout.ActiveDocument.1">
                  <p:embed/>
                </p:oleObj>
              </mc:Choice>
              <mc:Fallback>
                <p:oleObj name="think-cell Slide" r:id="rId6" imgW="0" imgH="0" progId="TCLayout.ActiveDocument.1">
                  <p:embed/>
                  <p:pic>
                    <p:nvPicPr>
                      <p:cNvPr id="0" name="Rectangle 2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" y="12"/>
                        <a:ext cx="207443" cy="15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0" y="703263"/>
            <a:ext cx="11949113" cy="56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9828" tIns="35967" rIns="179828" bIns="456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176" y="131619"/>
            <a:ext cx="1290638" cy="3082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37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2pPr>
      <a:lvl3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3pPr>
      <a:lvl4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4pPr>
      <a:lvl5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5pPr>
      <a:lvl6pPr marL="609073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6pPr>
      <a:lvl7pPr marL="1218162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7pPr>
      <a:lvl8pPr marL="1827242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8pPr>
      <a:lvl9pPr marL="2436316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243209" indent="-243209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–"/>
        <a:defRPr sz="1800">
          <a:solidFill>
            <a:schemeClr val="tx1"/>
          </a:solidFill>
          <a:latin typeface="+mn-lt"/>
        </a:defRPr>
      </a:lvl2pPr>
      <a:lvl3pPr marL="471614" indent="-228405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•"/>
        <a:defRPr sz="1800">
          <a:solidFill>
            <a:schemeClr val="tx1"/>
          </a:solidFill>
          <a:latin typeface="+mn-lt"/>
        </a:defRPr>
      </a:lvl3pPr>
      <a:lvl4pPr marL="714822" indent="-243209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▫"/>
        <a:defRPr sz="1800">
          <a:solidFill>
            <a:schemeClr val="tx1"/>
          </a:solidFill>
          <a:latin typeface="+mn-lt"/>
        </a:defRPr>
      </a:lvl4pPr>
      <a:lvl5pPr marL="958033" indent="-243209" algn="l" defTabSz="958033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▪"/>
        <a:defRPr sz="1800">
          <a:solidFill>
            <a:schemeClr val="tx1"/>
          </a:solidFill>
          <a:latin typeface="+mn-lt"/>
        </a:defRPr>
      </a:lvl5pPr>
      <a:lvl6pPr marL="1355628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6pPr>
      <a:lvl7pPr marL="1964706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7pPr>
      <a:lvl8pPr marL="2573783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8pPr>
      <a:lvl9pPr marL="3182866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073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162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42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6316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5399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4477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3556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2637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image" Target="../media/image3.emf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oleObject" Target="../embeddings/oleObject3.bin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1" Type="http://schemas.openxmlformats.org/officeDocument/2006/relationships/vmlDrawing" Target="../drawings/vmlDrawing3.v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image" Target="../media/image4.emf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1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427259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5" name="think-cell Slide" r:id="rId25" imgW="383" imgH="385" progId="TCLayout.ActiveDocument.1">
                  <p:embed/>
                </p:oleObj>
              </mc:Choice>
              <mc:Fallback>
                <p:oleObj name="think-cell Slide" r:id="rId25" imgW="383" imgH="38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 hidden="1"/>
          <p:cNvSpPr/>
          <p:nvPr>
            <p:custDataLst>
              <p:tags r:id="rId3"/>
            </p:custDataLst>
          </p:nvPr>
        </p:nvSpPr>
        <p:spPr bwMode="auto">
          <a:xfrm>
            <a:off x="-61197" y="-64831"/>
            <a:ext cx="281145" cy="288413"/>
          </a:xfrm>
          <a:prstGeom prst="rect">
            <a:avLst/>
          </a:prstGeom>
          <a:solidFill>
            <a:scrgbClr r="0" g="0" b="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95350">
              <a:lnSpc>
                <a:spcPct val="90000"/>
              </a:lnSpc>
            </a:pPr>
            <a:endParaRPr kumimoji="0" lang="en-US" sz="1400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Waterfall Chart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A64B81-DDF4-4C7E-9C3D-A4C47BE53E61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  <p:cxnSp>
        <p:nvCxnSpPr>
          <p:cNvPr id="60" name="Straight Connector 59"/>
          <p:cNvCxnSpPr/>
          <p:nvPr>
            <p:custDataLst>
              <p:tags r:id="rId4"/>
            </p:custDataLst>
          </p:nvPr>
        </p:nvCxnSpPr>
        <p:spPr bwMode="auto">
          <a:xfrm>
            <a:off x="6229350" y="4010025"/>
            <a:ext cx="400050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>
            <p:custDataLst>
              <p:tags r:id="rId5"/>
            </p:custDataLst>
          </p:nvPr>
        </p:nvCxnSpPr>
        <p:spPr bwMode="auto">
          <a:xfrm>
            <a:off x="8915400" y="3571875"/>
            <a:ext cx="400050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>
            <p:custDataLst>
              <p:tags r:id="rId6"/>
            </p:custDataLst>
          </p:nvPr>
        </p:nvCxnSpPr>
        <p:spPr bwMode="auto">
          <a:xfrm>
            <a:off x="7124700" y="4010025"/>
            <a:ext cx="400050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>
            <p:custDataLst>
              <p:tags r:id="rId7"/>
            </p:custDataLst>
          </p:nvPr>
        </p:nvCxnSpPr>
        <p:spPr bwMode="auto">
          <a:xfrm>
            <a:off x="3533775" y="1619250"/>
            <a:ext cx="400050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>
            <p:custDataLst>
              <p:tags r:id="rId8"/>
            </p:custDataLst>
          </p:nvPr>
        </p:nvCxnSpPr>
        <p:spPr bwMode="auto">
          <a:xfrm>
            <a:off x="5324475" y="2733675"/>
            <a:ext cx="528638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>
            <p:custDataLst>
              <p:tags r:id="rId9"/>
            </p:custDataLst>
          </p:nvPr>
        </p:nvCxnSpPr>
        <p:spPr bwMode="auto">
          <a:xfrm>
            <a:off x="6100763" y="2733675"/>
            <a:ext cx="3214687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>
            <p:custDataLst>
              <p:tags r:id="rId10"/>
            </p:custDataLst>
          </p:nvPr>
        </p:nvCxnSpPr>
        <p:spPr bwMode="auto">
          <a:xfrm>
            <a:off x="3533775" y="2057400"/>
            <a:ext cx="2190750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>
            <p:custDataLst>
              <p:tags r:id="rId11"/>
            </p:custDataLst>
          </p:nvPr>
        </p:nvCxnSpPr>
        <p:spPr bwMode="auto">
          <a:xfrm>
            <a:off x="2638425" y="3076575"/>
            <a:ext cx="400050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>
            <p:custDataLst>
              <p:tags r:id="rId12"/>
            </p:custDataLst>
          </p:nvPr>
        </p:nvCxnSpPr>
        <p:spPr bwMode="auto">
          <a:xfrm>
            <a:off x="4429125" y="2733675"/>
            <a:ext cx="400050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>
            <p:custDataLst>
              <p:tags r:id="rId13"/>
            </p:custDataLst>
          </p:nvPr>
        </p:nvCxnSpPr>
        <p:spPr bwMode="auto">
          <a:xfrm>
            <a:off x="8020050" y="3800475"/>
            <a:ext cx="400050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70" name="Object 69"/>
          <p:cNvGraphicFramePr>
            <a:graphicFrameLocks/>
          </p:cNvGraphicFramePr>
          <p:nvPr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289766701"/>
              </p:ext>
            </p:extLst>
          </p:nvPr>
        </p:nvGraphicFramePr>
        <p:xfrm>
          <a:off x="1828800" y="1524000"/>
          <a:ext cx="8277387" cy="4276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6" name="Chart" r:id="rId27" imgW="8277387" imgH="4276697" progId="MSGraph.Chart.8">
                  <p:embed followColorScheme="full"/>
                </p:oleObj>
              </mc:Choice>
              <mc:Fallback>
                <p:oleObj name="Chart" r:id="rId27" imgW="8277387" imgH="427669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828800" y="1524000"/>
                        <a:ext cx="8277387" cy="42766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1" name="Straight Connector 70"/>
          <p:cNvCxnSpPr/>
          <p:nvPr>
            <p:custDataLst>
              <p:tags r:id="rId15"/>
            </p:custDataLst>
          </p:nvPr>
        </p:nvCxnSpPr>
        <p:spPr bwMode="auto">
          <a:xfrm>
            <a:off x="2390775" y="1158875"/>
            <a:ext cx="268605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>
            <p:custDataLst>
              <p:tags r:id="rId16"/>
            </p:custDataLst>
          </p:nvPr>
        </p:nvCxnSpPr>
        <p:spPr bwMode="auto">
          <a:xfrm>
            <a:off x="5076825" y="1158875"/>
            <a:ext cx="0" cy="1298575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3" name="Straight Connector 72"/>
          <p:cNvCxnSpPr/>
          <p:nvPr>
            <p:custDataLst>
              <p:tags r:id="rId17"/>
            </p:custDataLst>
          </p:nvPr>
        </p:nvCxnSpPr>
        <p:spPr bwMode="auto">
          <a:xfrm flipV="1">
            <a:off x="2390775" y="1158875"/>
            <a:ext cx="0" cy="1641475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Text Placeholder 44"/>
          <p:cNvSpPr txBox="1">
            <a:spLocks/>
          </p:cNvSpPr>
          <p:nvPr>
            <p:custDataLst>
              <p:tags r:id="rId18"/>
            </p:custDataLst>
          </p:nvPr>
        </p:nvSpPr>
        <p:spPr bwMode="auto">
          <a:xfrm>
            <a:off x="3409950" y="1022350"/>
            <a:ext cx="649288" cy="2730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</a:ln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</a:pPr>
            <a:fld id="{18AD3A86-3EAA-41D2-84D2-B62EEB2626A3}" type="datetime'''''''''''''''''''''''''+''''1''3''''''''''''''''''''%'''">
              <a:rPr lang="en-US" sz="1400"/>
              <a:pPr/>
              <a:t>+13%</a:t>
            </a:fld>
            <a:endParaRPr lang="en-US" sz="1400" kern="0" dirty="0">
              <a:sym typeface="+mn-lt"/>
            </a:endParaRPr>
          </a:p>
        </p:txBody>
      </p:sp>
      <p:sp>
        <p:nvSpPr>
          <p:cNvPr id="75" name="Text Placeholder 32"/>
          <p:cNvSpPr txBox="1">
            <a:spLocks/>
          </p:cNvSpPr>
          <p:nvPr>
            <p:custDataLst>
              <p:tags r:id="rId19"/>
            </p:custDataLst>
          </p:nvPr>
        </p:nvSpPr>
        <p:spPr bwMode="gray">
          <a:xfrm>
            <a:off x="4230688" y="1584325"/>
            <a:ext cx="149225" cy="212725"/>
          </a:xfrm>
          <a:prstGeom prst="rect">
            <a:avLst/>
          </a:prstGeom>
          <a:solidFill>
            <a:srgbClr val="DFE5EF"/>
          </a:solidFill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1A85CEB2-2E9F-4CBB-B5BB-73A2FCB728B3}" type="datetime'''''''''''''''''''''''''''''''''5'''''''''''''''''">
              <a:rPr lang="en-US" sz="1400" b="0"/>
              <a:pPr/>
              <a:t>5</a:t>
            </a:fld>
            <a:endParaRPr lang="en-US" sz="1400" b="0" kern="0" dirty="0">
              <a:sym typeface="+mn-lt"/>
            </a:endParaRPr>
          </a:p>
        </p:txBody>
      </p:sp>
      <p:sp>
        <p:nvSpPr>
          <p:cNvPr id="76" name="Text Placeholder 31"/>
          <p:cNvSpPr txBox="1">
            <a:spLocks/>
          </p:cNvSpPr>
          <p:nvPr>
            <p:custDataLst>
              <p:tags r:id="rId20"/>
            </p:custDataLst>
          </p:nvPr>
        </p:nvSpPr>
        <p:spPr bwMode="gray">
          <a:xfrm>
            <a:off x="3162300" y="1371600"/>
            <a:ext cx="2476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b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7C991C33-428E-4167-AF68-BC49ABC34C28}" type="datetime'5''''''''''''''''''''''''''''0'">
              <a:rPr lang="en-US" sz="1400" b="0"/>
              <a:pPr/>
              <a:t>50</a:t>
            </a:fld>
            <a:endParaRPr lang="en-US" sz="1400" b="0" kern="0" dirty="0">
              <a:sym typeface="+mn-lt"/>
            </a:endParaRPr>
          </a:p>
        </p:txBody>
      </p:sp>
      <p:sp>
        <p:nvSpPr>
          <p:cNvPr id="77" name="Text Placeholder 37"/>
          <p:cNvSpPr txBox="1">
            <a:spLocks/>
          </p:cNvSpPr>
          <p:nvPr>
            <p:custDataLst>
              <p:tags r:id="rId21"/>
            </p:custDataLst>
          </p:nvPr>
        </p:nvSpPr>
        <p:spPr bwMode="gray">
          <a:xfrm>
            <a:off x="5824538" y="1819275"/>
            <a:ext cx="3063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b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BCCF99FA-9C8C-479F-9F26-79DF6862BDD4}" type="datetime'''''-6''''''''''7'''''''''''''''''''''''''''''''''">
              <a:rPr lang="en-US" sz="1400" b="0"/>
              <a:pPr/>
              <a:t>-67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8" name="Text Placeholder 33"/>
          <p:cNvSpPr txBox="1">
            <a:spLocks/>
          </p:cNvSpPr>
          <p:nvPr>
            <p:custDataLst>
              <p:tags r:id="rId22"/>
            </p:custDataLst>
          </p:nvPr>
        </p:nvSpPr>
        <p:spPr bwMode="gray">
          <a:xfrm>
            <a:off x="4029075" y="1371600"/>
            <a:ext cx="3063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b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FA601C48-2785-4262-8891-A074BB025653}" type="datetime'''''''''''-''''3''''8'''''''''''''''''''''">
              <a:rPr lang="en-US" sz="1400" b="0"/>
              <a:pPr/>
              <a:t>-38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9" name="Text Placeholder 34"/>
          <p:cNvSpPr txBox="1">
            <a:spLocks/>
          </p:cNvSpPr>
          <p:nvPr>
            <p:custDataLst>
              <p:tags r:id="rId23"/>
            </p:custDataLst>
          </p:nvPr>
        </p:nvSpPr>
        <p:spPr bwMode="gray">
          <a:xfrm>
            <a:off x="3983038" y="1703388"/>
            <a:ext cx="149225" cy="212725"/>
          </a:xfrm>
          <a:prstGeom prst="rect">
            <a:avLst/>
          </a:prstGeom>
          <a:solidFill>
            <a:srgbClr val="C3CFE1"/>
          </a:solidFill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EDB183AA-A859-4C0A-AD51-4ABFE8A65D27}" type="datetime'''''''3'''''''''''''''''''''''''''''''''''">
              <a:rPr lang="en-US" sz="1400" b="0"/>
              <a:pPr/>
              <a:t>3</a:t>
            </a:fld>
            <a:endParaRPr lang="en-US" sz="1400" b="0" kern="0" dirty="0"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795707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#10;&lt;root reqver=&quot;21047&quot;&gt;&lt;version val=&quot;23028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/%m/%Y&lt;/m_strFormatTime&gt;&lt;/m_precDefaultDate&gt;&lt;m_precDefaultYear&gt;&lt;m_bNumberIsYear val=&quot;0&quot;/&gt;&lt;/m_precDefaultYear&gt;&lt;m_precDefaultQuarter&gt;&lt;m_bNumberIsYear val=&quot;0&quot;/&gt;&lt;m_strFormatTime&gt;Q%5&lt;/m_strFormatTime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m_strFormatTime&gt;%#d&lt;/m_strFormatTime&gt;&lt;/m_precDefaultDay&gt;&lt;m_mruColor&gt;&lt;m_vecMRU length=&quot;1&quot;&gt;&lt;elem m_fUsage=&quot;1.00000000000000000000E+000&quot;&gt;&lt;m_msothmcolidx val=&quot;0&quot;/&gt;&lt;m_rgb r=&quot;cf&quot; g=&quot;cf&quot; b=&quot;cf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Hk9NGcbskOyL6np9GPTi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Qc3GXFf2EKDNYRe4b.7I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2vq5iV_F0CCYdr6jsOjz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j6iMr5vfkWTt1s_To5QT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y1ThLwk80idWkS3TzzEY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yXWjQCBikKXfqWdlsyYc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XQl10Jvk06igRq99UECO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ncn8l.maUKbcSf.hx6a.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AaEQef_r0yn1ZToJEN0A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rAVLjZYP0CMLcR6kAUYG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IDDONOTDELETE" val="H6EdDtx6u0C5EOXGQOn_yg"/>
  <p:tag name="THINKCELLSTATEDONOTDELETE" val="JybfW67J70eTncmI9DWav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0Exi5FSZEOJig2MNlBSf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IZFTSp3aEugsT3EtalpO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oA03.rl5EGtia8MZnS9A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xs9UeGhXkG.marg34Kx1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7R0RNCAJkeD3NW2rSk4p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TkIChPtb0STbfGpc4gig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V0C_1wHU0O.sq8BC4HVU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yBTyVV7dJkO_SA.ZGwD20w"/>
  <p:tag name="THINKCELLIDDONOTDELETE" val="WImSoy1BGk2qeJ_gZBR4C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EapZ1n4fkuIEU51k6F2W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aevGHAdlEqToWJwrs7E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PLR0XiPFUme965QNEgGO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rBHFudCgUWdaTZkLycGp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0VvrcFBTkCzbN6dnRGiXQ"/>
</p:tagLst>
</file>

<file path=ppt/theme/theme1.xml><?xml version="1.0" encoding="utf-8"?>
<a:theme xmlns:a="http://schemas.openxmlformats.org/drawingml/2006/main" name="think-cell Master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FFFFFF"/>
      </a:accent1>
      <a:accent2>
        <a:srgbClr val="D8D8D8"/>
      </a:accent2>
      <a:accent3>
        <a:srgbClr val="FFFFFF"/>
      </a:accent3>
      <a:accent4>
        <a:srgbClr val="000000"/>
      </a:accent4>
      <a:accent5>
        <a:srgbClr val="FFFFFF"/>
      </a:accent5>
      <a:accent6>
        <a:srgbClr val="CCD3DA"/>
      </a:accent6>
      <a:hlink>
        <a:srgbClr val="BACCDE"/>
      </a:hlink>
      <a:folHlink>
        <a:srgbClr val="85A5C5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89535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89535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9E9E9E"/>
        </a:dk2>
        <a:lt2>
          <a:srgbClr val="DDDDDD"/>
        </a:lt2>
        <a:accent1>
          <a:srgbClr val="BCBCBC"/>
        </a:accent1>
        <a:accent2>
          <a:srgbClr val="E9E9E9"/>
        </a:accent2>
        <a:accent3>
          <a:srgbClr val="FFFFFF"/>
        </a:accent3>
        <a:accent4>
          <a:srgbClr val="000000"/>
        </a:accent4>
        <a:accent5>
          <a:srgbClr val="DADADA"/>
        </a:accent5>
        <a:accent6>
          <a:srgbClr val="D3D3D3"/>
        </a:accent6>
        <a:hlink>
          <a:srgbClr val="BCBCBC"/>
        </a:hlink>
        <a:folHlink>
          <a:srgbClr val="5353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80"/>
        </a:dk1>
        <a:lt1>
          <a:srgbClr val="FFFFFF"/>
        </a:lt1>
        <a:dk2>
          <a:srgbClr val="B4D7C8"/>
        </a:dk2>
        <a:lt2>
          <a:srgbClr val="C0C0C0"/>
        </a:lt2>
        <a:accent1>
          <a:srgbClr val="000080"/>
        </a:accent1>
        <a:accent2>
          <a:srgbClr val="1AB2E2"/>
        </a:accent2>
        <a:accent3>
          <a:srgbClr val="FFFFFF"/>
        </a:accent3>
        <a:accent4>
          <a:srgbClr val="00006C"/>
        </a:accent4>
        <a:accent5>
          <a:srgbClr val="AAAAC0"/>
        </a:accent5>
        <a:accent6>
          <a:srgbClr val="16A1CD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007770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006B65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FFF2AF"/>
        </a:dk2>
        <a:lt2>
          <a:srgbClr val="A9A49F"/>
        </a:lt2>
        <a:accent1>
          <a:srgbClr val="B2D1B2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E7B95C"/>
        </a:accent6>
        <a:hlink>
          <a:srgbClr val="DBE9D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99CC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000000"/>
        </a:dk1>
        <a:lt1>
          <a:srgbClr val="FFFFFF"/>
        </a:lt1>
        <a:dk2>
          <a:srgbClr val="9E9E9E"/>
        </a:dk2>
        <a:lt2>
          <a:srgbClr val="DDDDDD"/>
        </a:lt2>
        <a:accent1>
          <a:srgbClr val="BCBCBC"/>
        </a:accent1>
        <a:accent2>
          <a:srgbClr val="E9E9E9"/>
        </a:accent2>
        <a:accent3>
          <a:srgbClr val="FFFFFF"/>
        </a:accent3>
        <a:accent4>
          <a:srgbClr val="000000"/>
        </a:accent4>
        <a:accent5>
          <a:srgbClr val="DADADA"/>
        </a:accent5>
        <a:accent6>
          <a:srgbClr val="D3D3D3"/>
        </a:accent6>
        <a:hlink>
          <a:srgbClr val="BCBCBC"/>
        </a:hlink>
        <a:folHlink>
          <a:srgbClr val="5353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80"/>
        </a:dk1>
        <a:lt1>
          <a:srgbClr val="FFFFFF"/>
        </a:lt1>
        <a:dk2>
          <a:srgbClr val="B4D7C8"/>
        </a:dk2>
        <a:lt2>
          <a:srgbClr val="C0C0C0"/>
        </a:lt2>
        <a:accent1>
          <a:srgbClr val="000080"/>
        </a:accent1>
        <a:accent2>
          <a:srgbClr val="1AB2E2"/>
        </a:accent2>
        <a:accent3>
          <a:srgbClr val="FFFFFF"/>
        </a:accent3>
        <a:accent4>
          <a:srgbClr val="00006C"/>
        </a:accent4>
        <a:accent5>
          <a:srgbClr val="AAAAC0"/>
        </a:accent5>
        <a:accent6>
          <a:srgbClr val="16A1CD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007770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006B65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FFF2AF"/>
        </a:dk2>
        <a:lt2>
          <a:srgbClr val="A9A49F"/>
        </a:lt2>
        <a:accent1>
          <a:srgbClr val="B2D1B2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E7B95C"/>
        </a:accent6>
        <a:hlink>
          <a:srgbClr val="DBE9D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99CC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think-cell Master</vt:lpstr>
      <vt:lpstr>think-cell Slide</vt:lpstr>
      <vt:lpstr>Chart</vt:lpstr>
      <vt:lpstr>Waterfall Chart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2013-11-29T17:10:17Z</dcterms:created>
  <dcterms:modified xsi:type="dcterms:W3CDTF">2013-11-29T17:10:25Z</dcterms:modified>
</cp:coreProperties>
</file>