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trictFirstAndLastChars="0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1949113" cy="6721475"/>
  <p:notesSz cx="7099300" cy="10234613"/>
  <p:custDataLst>
    <p:tags r:id="rId5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6759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353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0294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7055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3820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0584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197347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4112" algn="l" defTabSz="91353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17" userDrawn="1">
          <p15:clr>
            <a:srgbClr val="A4A3A4"/>
          </p15:clr>
        </p15:guide>
        <p15:guide id="2" pos="37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4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C2D8"/>
    <a:srgbClr val="B1C6DB"/>
    <a:srgbClr val="CCDAE8"/>
    <a:srgbClr val="080808"/>
    <a:srgbClr val="F1F5F9"/>
    <a:srgbClr val="E1E9F1"/>
    <a:srgbClr val="808080"/>
    <a:srgbClr val="C30C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79" autoAdjust="0"/>
    <p:restoredTop sz="94799" autoAdjust="0"/>
  </p:normalViewPr>
  <p:slideViewPr>
    <p:cSldViewPr snapToGrid="0">
      <p:cViewPr varScale="1">
        <p:scale>
          <a:sx n="107" d="100"/>
          <a:sy n="107" d="100"/>
        </p:scale>
        <p:origin x="-84" y="-738"/>
      </p:cViewPr>
      <p:guideLst>
        <p:guide orient="horz" pos="2117"/>
        <p:guide pos="37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142" y="-72"/>
      </p:cViewPr>
      <p:guideLst>
        <p:guide orient="horz" pos="3224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933575" y="9955213"/>
            <a:ext cx="3073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 altLang="zh-TW"/>
              <a:t>© 2004 Capgemini - All rights reserved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955213"/>
            <a:ext cx="307498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955213"/>
            <a:ext cx="3074987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5803AF6-863C-4E79-B0E4-DA9EF3C26513}" type="slidenum">
              <a:rPr lang="de-DE" altLang="zh-TW"/>
              <a:pPr>
                <a:defRPr/>
              </a:pPr>
              <a:t>‹#›</a:t>
            </a:fld>
            <a:endParaRPr lang="de-DE" altLang="zh-TW"/>
          </a:p>
        </p:txBody>
      </p:sp>
    </p:spTree>
    <p:extLst>
      <p:ext uri="{BB962C8B-B14F-4D97-AF65-F5344CB8AC3E}">
        <p14:creationId xmlns:p14="http://schemas.microsoft.com/office/powerpoint/2010/main" val="1616056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7099300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933575" y="9955213"/>
            <a:ext cx="3073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de-DE" altLang="zh-TW"/>
              <a:t>© 2004 Capgemini - All rights reserved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3588"/>
            <a:ext cx="6829425" cy="3843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5688"/>
            <a:ext cx="520382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TW" noProof="0" smtClean="0"/>
              <a:t>Click to edit Master text styles</a:t>
            </a:r>
          </a:p>
          <a:p>
            <a:pPr lvl="1"/>
            <a:r>
              <a:rPr lang="de-DE" altLang="zh-TW" noProof="0" smtClean="0"/>
              <a:t>Second level</a:t>
            </a:r>
          </a:p>
          <a:p>
            <a:pPr lvl="2"/>
            <a:r>
              <a:rPr lang="de-DE" altLang="zh-TW" noProof="0" smtClean="0"/>
              <a:t>Third level</a:t>
            </a:r>
          </a:p>
          <a:p>
            <a:pPr lvl="3"/>
            <a:r>
              <a:rPr lang="de-DE" altLang="zh-TW" noProof="0" smtClean="0"/>
              <a:t>Fourth level</a:t>
            </a:r>
          </a:p>
          <a:p>
            <a:pPr lvl="4"/>
            <a:r>
              <a:rPr lang="de-DE" altLang="zh-TW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955213"/>
            <a:ext cx="307498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l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955213"/>
            <a:ext cx="3074987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66" tIns="44682" rIns="89366" bIns="44682" numCol="1" anchor="b" anchorCtr="0" compatLnSpc="1">
            <a:prstTxWarp prst="textNoShape">
              <a:avLst/>
            </a:prstTxWarp>
          </a:bodyPr>
          <a:lstStyle>
            <a:lvl1pPr algn="r" defTabSz="893763">
              <a:lnSpc>
                <a:spcPct val="100000"/>
              </a:lnSpc>
              <a:spcBef>
                <a:spcPct val="0"/>
              </a:spcBef>
              <a:defRPr sz="8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33C40E2-8272-4AE7-AB34-08FFCFB9342A}" type="slidenum">
              <a:rPr lang="de-DE" altLang="zh-TW"/>
              <a:pPr>
                <a:defRPr/>
              </a:pPr>
              <a:t>‹#›</a:t>
            </a:fld>
            <a:endParaRPr lang="de-DE" altLang="zh-TW"/>
          </a:p>
        </p:txBody>
      </p:sp>
    </p:spTree>
    <p:extLst>
      <p:ext uri="{BB962C8B-B14F-4D97-AF65-F5344CB8AC3E}">
        <p14:creationId xmlns:p14="http://schemas.microsoft.com/office/powerpoint/2010/main" val="318986418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67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35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02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705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3820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584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347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4112" algn="l" defTabSz="9135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Rectangle 2" hidden="1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56951743"/>
              </p:ext>
            </p:extLst>
          </p:nvPr>
        </p:nvGraphicFramePr>
        <p:xfrm>
          <a:off x="14" y="12"/>
          <a:ext cx="207443" cy="15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38" name="think-cell Slide" r:id="rId4" imgW="0" imgH="0" progId="TCLayout.ActiveDocument.1">
                  <p:embed/>
                </p:oleObj>
              </mc:Choice>
              <mc:Fallback>
                <p:oleObj name="think-cell Slide" r:id="rId4" imgW="0" imgH="0" progId="TCLayout.ActiveDocument.1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" y="12"/>
                        <a:ext cx="207443" cy="15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 descr="banner_home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" y="2169432"/>
            <a:ext cx="6969138" cy="2382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7135" name="Rectangle 47"/>
          <p:cNvSpPr>
            <a:spLocks noGrp="1" noChangeArrowheads="1"/>
          </p:cNvSpPr>
          <p:nvPr>
            <p:ph type="ctrTitle" sz="quarter"/>
          </p:nvPr>
        </p:nvSpPr>
        <p:spPr>
          <a:xfrm>
            <a:off x="6969780" y="3644467"/>
            <a:ext cx="4979347" cy="907576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18071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95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64B81-DDF4-4C7E-9C3D-A4C47BE53E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525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" y="3"/>
            <a:ext cx="10429861" cy="57626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79828" tIns="44725" rIns="179828" bIns="447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ACTION TITLE</a:t>
            </a:r>
          </a:p>
        </p:txBody>
      </p:sp>
      <p:sp>
        <p:nvSpPr>
          <p:cNvPr id="216159" name="Rectangle 9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55705" y="6348413"/>
            <a:ext cx="1693408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50" tIns="44725" rIns="89450" bIns="44725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0"/>
              </a:spcBef>
              <a:defRPr sz="16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E92BC5-E33B-412F-87DB-DE8801275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Line 1129"/>
          <p:cNvSpPr>
            <a:spLocks noChangeShapeType="1"/>
          </p:cNvSpPr>
          <p:nvPr/>
        </p:nvSpPr>
        <p:spPr bwMode="auto">
          <a:xfrm>
            <a:off x="0" y="6348413"/>
            <a:ext cx="11949113" cy="0"/>
          </a:xfrm>
          <a:prstGeom prst="line">
            <a:avLst/>
          </a:prstGeom>
          <a:noFill/>
          <a:ln w="38100">
            <a:solidFill>
              <a:srgbClr val="92D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19891" tIns="62344" rIns="119891" bIns="62344" anchor="ctr">
            <a:spAutoFit/>
          </a:bodyPr>
          <a:lstStyle/>
          <a:p>
            <a:endParaRPr lang="en-US" sz="3200"/>
          </a:p>
        </p:txBody>
      </p:sp>
      <p:graphicFrame>
        <p:nvGraphicFramePr>
          <p:cNvPr id="1030" name="Rectangle 2" hidden="1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821864587"/>
              </p:ext>
            </p:extLst>
          </p:nvPr>
        </p:nvGraphicFramePr>
        <p:xfrm>
          <a:off x="14" y="12"/>
          <a:ext cx="207443" cy="15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think-cell Slide" r:id="rId6" imgW="0" imgH="0" progId="TCLayout.ActiveDocument.1">
                  <p:embed/>
                </p:oleObj>
              </mc:Choice>
              <mc:Fallback>
                <p:oleObj name="think-cell Slide" r:id="rId6" imgW="0" imgH="0" progId="TCLayout.ActiveDocument.1">
                  <p:embed/>
                  <p:pic>
                    <p:nvPicPr>
                      <p:cNvPr id="0" name="Rectangle 2" hidden="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" y="12"/>
                        <a:ext cx="207443" cy="15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0" y="703263"/>
            <a:ext cx="11949113" cy="564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79828" tIns="35967" rIns="179828" bIns="456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4176" y="131619"/>
            <a:ext cx="1290638" cy="3082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37" r:id="rId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2pPr>
      <a:lvl3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3pPr>
      <a:lvl4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4pPr>
      <a:lvl5pPr algn="l" defTabSz="119278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chemeClr val="bg1"/>
          </a:solidFill>
          <a:latin typeface="Arial" charset="0"/>
        </a:defRPr>
      </a:lvl5pPr>
      <a:lvl6pPr marL="609073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6pPr>
      <a:lvl7pPr marL="1218162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7pPr>
      <a:lvl8pPr marL="1827242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8pPr>
      <a:lvl9pPr marL="2436316" algn="r" defTabSz="1192780" rtl="0" fontAlgn="base">
        <a:lnSpc>
          <a:spcPct val="90000"/>
        </a:lnSpc>
        <a:spcBef>
          <a:spcPct val="0"/>
        </a:spcBef>
        <a:spcAft>
          <a:spcPct val="0"/>
        </a:spcAft>
        <a:defRPr sz="2667" b="1">
          <a:solidFill>
            <a:srgbClr val="080808"/>
          </a:solidFill>
          <a:latin typeface="Arial" charset="0"/>
        </a:defRPr>
      </a:lvl9pPr>
    </p:titleStyle>
    <p:bodyStyle>
      <a:lvl1pPr marL="0" indent="0"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243209" indent="-243209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–"/>
        <a:defRPr sz="1800">
          <a:solidFill>
            <a:schemeClr val="tx1"/>
          </a:solidFill>
          <a:latin typeface="+mn-lt"/>
        </a:defRPr>
      </a:lvl2pPr>
      <a:lvl3pPr marL="471614" indent="-228405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•"/>
        <a:defRPr sz="1800">
          <a:solidFill>
            <a:schemeClr val="tx1"/>
          </a:solidFill>
          <a:latin typeface="+mn-lt"/>
        </a:defRPr>
      </a:lvl3pPr>
      <a:lvl4pPr marL="714822" indent="-243209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▫"/>
        <a:defRPr sz="1800">
          <a:solidFill>
            <a:schemeClr val="tx1"/>
          </a:solidFill>
          <a:latin typeface="+mn-lt"/>
        </a:defRPr>
      </a:lvl4pPr>
      <a:lvl5pPr marL="958033" indent="-243209" algn="l" defTabSz="958033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▪"/>
        <a:defRPr sz="1800">
          <a:solidFill>
            <a:schemeClr val="tx1"/>
          </a:solidFill>
          <a:latin typeface="+mn-lt"/>
        </a:defRPr>
      </a:lvl5pPr>
      <a:lvl6pPr marL="1355628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6pPr>
      <a:lvl7pPr marL="1964706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7pPr>
      <a:lvl8pPr marL="2573783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8pPr>
      <a:lvl9pPr marL="3182866" indent="-253783" algn="l" defTabSz="1192780" rtl="0" fontAlgn="base">
        <a:lnSpc>
          <a:spcPct val="90000"/>
        </a:lnSpc>
        <a:spcBef>
          <a:spcPct val="40000"/>
        </a:spcBef>
        <a:spcAft>
          <a:spcPct val="0"/>
        </a:spcAft>
        <a:buChar char="-"/>
        <a:defRPr sz="18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073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162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42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6316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5399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4477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3556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2637" algn="l" defTabSz="121816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tags" Target="../tags/tag16.xml"/><Relationship Id="rId18" Type="http://schemas.openxmlformats.org/officeDocument/2006/relationships/tags" Target="../tags/tag21.xml"/><Relationship Id="rId26" Type="http://schemas.openxmlformats.org/officeDocument/2006/relationships/tags" Target="../tags/tag29.xml"/><Relationship Id="rId39" Type="http://schemas.openxmlformats.org/officeDocument/2006/relationships/tags" Target="../tags/tag42.xml"/><Relationship Id="rId3" Type="http://schemas.openxmlformats.org/officeDocument/2006/relationships/tags" Target="../tags/tag6.xml"/><Relationship Id="rId21" Type="http://schemas.openxmlformats.org/officeDocument/2006/relationships/tags" Target="../tags/tag24.xml"/><Relationship Id="rId34" Type="http://schemas.openxmlformats.org/officeDocument/2006/relationships/tags" Target="../tags/tag37.xml"/><Relationship Id="rId42" Type="http://schemas.openxmlformats.org/officeDocument/2006/relationships/tags" Target="../tags/tag45.xml"/><Relationship Id="rId47" Type="http://schemas.openxmlformats.org/officeDocument/2006/relationships/oleObject" Target="../embeddings/oleObject4.bin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17" Type="http://schemas.openxmlformats.org/officeDocument/2006/relationships/tags" Target="../tags/tag20.xml"/><Relationship Id="rId25" Type="http://schemas.openxmlformats.org/officeDocument/2006/relationships/tags" Target="../tags/tag28.xml"/><Relationship Id="rId33" Type="http://schemas.openxmlformats.org/officeDocument/2006/relationships/tags" Target="../tags/tag36.xml"/><Relationship Id="rId38" Type="http://schemas.openxmlformats.org/officeDocument/2006/relationships/tags" Target="../tags/tag41.xml"/><Relationship Id="rId46" Type="http://schemas.openxmlformats.org/officeDocument/2006/relationships/image" Target="../media/image3.emf"/><Relationship Id="rId2" Type="http://schemas.openxmlformats.org/officeDocument/2006/relationships/tags" Target="../tags/tag5.xml"/><Relationship Id="rId16" Type="http://schemas.openxmlformats.org/officeDocument/2006/relationships/tags" Target="../tags/tag19.xml"/><Relationship Id="rId20" Type="http://schemas.openxmlformats.org/officeDocument/2006/relationships/tags" Target="../tags/tag23.xml"/><Relationship Id="rId29" Type="http://schemas.openxmlformats.org/officeDocument/2006/relationships/tags" Target="../tags/tag32.xml"/><Relationship Id="rId41" Type="http://schemas.openxmlformats.org/officeDocument/2006/relationships/tags" Target="../tags/tag44.xml"/><Relationship Id="rId1" Type="http://schemas.openxmlformats.org/officeDocument/2006/relationships/vmlDrawing" Target="../drawings/vmlDrawing3.v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24" Type="http://schemas.openxmlformats.org/officeDocument/2006/relationships/tags" Target="../tags/tag27.xml"/><Relationship Id="rId32" Type="http://schemas.openxmlformats.org/officeDocument/2006/relationships/tags" Target="../tags/tag35.xml"/><Relationship Id="rId37" Type="http://schemas.openxmlformats.org/officeDocument/2006/relationships/tags" Target="../tags/tag40.xml"/><Relationship Id="rId40" Type="http://schemas.openxmlformats.org/officeDocument/2006/relationships/tags" Target="../tags/tag43.xml"/><Relationship Id="rId45" Type="http://schemas.openxmlformats.org/officeDocument/2006/relationships/oleObject" Target="../embeddings/oleObject3.bin"/><Relationship Id="rId5" Type="http://schemas.openxmlformats.org/officeDocument/2006/relationships/tags" Target="../tags/tag8.xml"/><Relationship Id="rId15" Type="http://schemas.openxmlformats.org/officeDocument/2006/relationships/tags" Target="../tags/tag18.xml"/><Relationship Id="rId23" Type="http://schemas.openxmlformats.org/officeDocument/2006/relationships/tags" Target="../tags/tag26.xml"/><Relationship Id="rId28" Type="http://schemas.openxmlformats.org/officeDocument/2006/relationships/tags" Target="../tags/tag31.xml"/><Relationship Id="rId36" Type="http://schemas.openxmlformats.org/officeDocument/2006/relationships/tags" Target="../tags/tag39.xml"/><Relationship Id="rId10" Type="http://schemas.openxmlformats.org/officeDocument/2006/relationships/tags" Target="../tags/tag13.xml"/><Relationship Id="rId19" Type="http://schemas.openxmlformats.org/officeDocument/2006/relationships/tags" Target="../tags/tag22.xml"/><Relationship Id="rId31" Type="http://schemas.openxmlformats.org/officeDocument/2006/relationships/tags" Target="../tags/tag34.xml"/><Relationship Id="rId44" Type="http://schemas.openxmlformats.org/officeDocument/2006/relationships/slideLayout" Target="../slideLayouts/slideLayout2.xml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Relationship Id="rId22" Type="http://schemas.openxmlformats.org/officeDocument/2006/relationships/tags" Target="../tags/tag25.xml"/><Relationship Id="rId27" Type="http://schemas.openxmlformats.org/officeDocument/2006/relationships/tags" Target="../tags/tag30.xml"/><Relationship Id="rId30" Type="http://schemas.openxmlformats.org/officeDocument/2006/relationships/tags" Target="../tags/tag33.xml"/><Relationship Id="rId35" Type="http://schemas.openxmlformats.org/officeDocument/2006/relationships/tags" Target="../tags/tag38.xml"/><Relationship Id="rId43" Type="http://schemas.openxmlformats.org/officeDocument/2006/relationships/tags" Target="../tags/tag46.xml"/><Relationship Id="rId48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Object 18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439695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5" name="think-cell Slide" r:id="rId45" imgW="383" imgH="385" progId="TCLayout.ActiveDocument.1">
                  <p:embed/>
                </p:oleObj>
              </mc:Choice>
              <mc:Fallback>
                <p:oleObj name="think-cell Slide" r:id="rId45" imgW="383" imgH="38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 hidden="1"/>
          <p:cNvSpPr/>
          <p:nvPr>
            <p:custDataLst>
              <p:tags r:id="rId3"/>
            </p:custDataLst>
          </p:nvPr>
        </p:nvSpPr>
        <p:spPr bwMode="auto">
          <a:xfrm>
            <a:off x="-61197" y="-64831"/>
            <a:ext cx="281145" cy="288413"/>
          </a:xfrm>
          <a:prstGeom prst="rect">
            <a:avLst/>
          </a:prstGeom>
          <a:solidFill>
            <a:scrgbClr r="0" g="0" b="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895350"/>
            <a:endParaRPr kumimoji="0" lang="en-US" sz="1400" b="0" u="none" strike="noStrike" cap="none" normalizeH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+mn-cs"/>
              <a:sym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Stacked Column Chart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A64B81-DDF4-4C7E-9C3D-A4C47BE53E61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  <p:graphicFrame>
        <p:nvGraphicFramePr>
          <p:cNvPr id="14" name="Object 13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68542655"/>
              </p:ext>
            </p:extLst>
          </p:nvPr>
        </p:nvGraphicFramePr>
        <p:xfrm>
          <a:off x="3200400" y="1714500"/>
          <a:ext cx="4896019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6" name="Chart" r:id="rId47" imgW="4896019" imgH="3657600" progId="MSGraph.Chart.8">
                  <p:embed followColorScheme="full"/>
                </p:oleObj>
              </mc:Choice>
              <mc:Fallback>
                <p:oleObj name="Chart" r:id="rId47" imgW="4896019" imgH="36576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8"/>
                      <a:stretch>
                        <a:fillRect/>
                      </a:stretch>
                    </p:blipFill>
                    <p:spPr>
                      <a:xfrm>
                        <a:off x="3200400" y="1714500"/>
                        <a:ext cx="4896019" cy="3657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" name="Text Placeholder 54"/>
          <p:cNvSpPr txBox="1">
            <a:spLocks/>
          </p:cNvSpPr>
          <p:nvPr>
            <p:custDataLst>
              <p:tags r:id="rId5"/>
            </p:custDataLst>
          </p:nvPr>
        </p:nvSpPr>
        <p:spPr bwMode="gray">
          <a:xfrm>
            <a:off x="2879725" y="1722438"/>
            <a:ext cx="29527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22AA7C64-BD9A-4EA1-8487-BC08A01D482B}" type="datetime'''''''''''''''''''''''''4''''5''0'''''''''''''''''''''''">
              <a:rPr lang="en-US" sz="1400" b="0">
                <a:sym typeface="+mn-lt"/>
              </a:rPr>
              <a:pPr algn="r"/>
              <a:t>450</a:t>
            </a:fld>
            <a:endParaRPr lang="en-US" sz="1400" b="0" kern="0" dirty="0">
              <a:sym typeface="+mn-lt"/>
            </a:endParaRPr>
          </a:p>
        </p:txBody>
      </p:sp>
      <p:sp>
        <p:nvSpPr>
          <p:cNvPr id="121" name="Text Placeholder 49"/>
          <p:cNvSpPr txBox="1">
            <a:spLocks/>
          </p:cNvSpPr>
          <p:nvPr>
            <p:custDataLst>
              <p:tags r:id="rId6"/>
            </p:custDataLst>
          </p:nvPr>
        </p:nvSpPr>
        <p:spPr bwMode="gray">
          <a:xfrm>
            <a:off x="3076575" y="5103813"/>
            <a:ext cx="9842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5D8580AC-7490-4169-9B20-5C40AA6C7738}" type="datetime'''''''''''''''''''''''''''0'''''''''''''''''''''''''''''">
              <a:rPr lang="en-US" sz="1400" b="0">
                <a:sym typeface="+mn-lt"/>
              </a:rPr>
              <a:pPr algn="r"/>
              <a:t>0</a:t>
            </a:fld>
            <a:endParaRPr lang="en-US" sz="1400" b="0" kern="0" dirty="0">
              <a:sym typeface="+mn-lt"/>
            </a:endParaRPr>
          </a:p>
        </p:txBody>
      </p:sp>
      <p:sp>
        <p:nvSpPr>
          <p:cNvPr id="124" name="Text Placeholder 52"/>
          <p:cNvSpPr txBox="1">
            <a:spLocks/>
          </p:cNvSpPr>
          <p:nvPr>
            <p:custDataLst>
              <p:tags r:id="rId7"/>
            </p:custDataLst>
          </p:nvPr>
        </p:nvSpPr>
        <p:spPr bwMode="gray">
          <a:xfrm>
            <a:off x="2879725" y="3465513"/>
            <a:ext cx="29527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62C26F8C-BE5E-47E4-8CAE-A497F438A846}" type="datetime'''''''''''''''''''''''''''''''''''''1''''''50'''''''''''''''">
              <a:rPr lang="en-US" sz="1400" b="0">
                <a:sym typeface="+mn-lt"/>
              </a:rPr>
              <a:pPr algn="r"/>
              <a:t>150</a:t>
            </a:fld>
            <a:endParaRPr lang="en-US" sz="1400" b="0" kern="0" dirty="0">
              <a:sym typeface="+mn-lt"/>
            </a:endParaRPr>
          </a:p>
        </p:txBody>
      </p:sp>
      <p:sp>
        <p:nvSpPr>
          <p:cNvPr id="122" name="Text Placeholder 50"/>
          <p:cNvSpPr txBox="1">
            <a:spLocks/>
          </p:cNvSpPr>
          <p:nvPr>
            <p:custDataLst>
              <p:tags r:id="rId8"/>
            </p:custDataLst>
          </p:nvPr>
        </p:nvSpPr>
        <p:spPr bwMode="gray">
          <a:xfrm>
            <a:off x="2978150" y="4560888"/>
            <a:ext cx="1968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8B4193B9-4AB7-432F-B844-946F9A35D588}" type="datetime'''''''''''''''''''5''''0'''''''''''''''''''''''''''''">
              <a:rPr lang="en-US" sz="1400" b="0">
                <a:sym typeface="+mn-lt"/>
              </a:rPr>
              <a:pPr algn="r"/>
              <a:t>50</a:t>
            </a:fld>
            <a:endParaRPr lang="en-US" sz="1400" b="0" kern="0" dirty="0">
              <a:sym typeface="+mn-lt"/>
            </a:endParaRPr>
          </a:p>
        </p:txBody>
      </p:sp>
      <p:sp>
        <p:nvSpPr>
          <p:cNvPr id="123" name="Text Placeholder 51"/>
          <p:cNvSpPr txBox="1">
            <a:spLocks/>
          </p:cNvSpPr>
          <p:nvPr>
            <p:custDataLst>
              <p:tags r:id="rId9"/>
            </p:custDataLst>
          </p:nvPr>
        </p:nvSpPr>
        <p:spPr bwMode="gray">
          <a:xfrm>
            <a:off x="2879725" y="4008438"/>
            <a:ext cx="29527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CB5CFFAE-EF79-4701-A63B-D273FDAB4224}" type="datetime'''1''''''''''''''''''''00'''''''''''''''''''''''''''">
              <a:rPr lang="en-US" sz="1400" b="0">
                <a:sym typeface="+mn-lt"/>
              </a:rPr>
              <a:pPr algn="r"/>
              <a:t>100</a:t>
            </a:fld>
            <a:endParaRPr lang="en-US" sz="1400" b="0" kern="0" dirty="0">
              <a:sym typeface="+mn-lt"/>
            </a:endParaRPr>
          </a:p>
        </p:txBody>
      </p:sp>
      <p:sp>
        <p:nvSpPr>
          <p:cNvPr id="125" name="Text Placeholder 53"/>
          <p:cNvSpPr txBox="1">
            <a:spLocks/>
          </p:cNvSpPr>
          <p:nvPr>
            <p:custDataLst>
              <p:tags r:id="rId10"/>
            </p:custDataLst>
          </p:nvPr>
        </p:nvSpPr>
        <p:spPr bwMode="gray">
          <a:xfrm>
            <a:off x="2879725" y="2265363"/>
            <a:ext cx="29527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fld id="{8AD25519-33E1-4379-B47C-61D85176B9B1}" type="datetime'''''''''''''''''''''''4''0''''''''''''''0'">
              <a:rPr lang="en-US" sz="1400" b="0">
                <a:sym typeface="+mn-lt"/>
              </a:rPr>
              <a:pPr algn="r"/>
              <a:t>400</a:t>
            </a:fld>
            <a:endParaRPr lang="en-US" sz="1400" b="0" kern="0" dirty="0">
              <a:sym typeface="+mn-lt"/>
            </a:endParaRPr>
          </a:p>
        </p:txBody>
      </p:sp>
      <p:cxnSp>
        <p:nvCxnSpPr>
          <p:cNvPr id="238" name="Straight Connector 237"/>
          <p:cNvCxnSpPr/>
          <p:nvPr>
            <p:custDataLst>
              <p:tags r:id="rId11"/>
            </p:custDataLst>
          </p:nvPr>
        </p:nvCxnSpPr>
        <p:spPr bwMode="auto">
          <a:xfrm>
            <a:off x="3255963" y="5210175"/>
            <a:ext cx="5873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0" name="Straight Connector 239"/>
          <p:cNvCxnSpPr/>
          <p:nvPr>
            <p:custDataLst>
              <p:tags r:id="rId12"/>
            </p:custDataLst>
          </p:nvPr>
        </p:nvCxnSpPr>
        <p:spPr bwMode="auto">
          <a:xfrm>
            <a:off x="3255963" y="4114800"/>
            <a:ext cx="5873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1" name="Straight Connector 240"/>
          <p:cNvCxnSpPr/>
          <p:nvPr>
            <p:custDataLst>
              <p:tags r:id="rId13"/>
            </p:custDataLst>
          </p:nvPr>
        </p:nvCxnSpPr>
        <p:spPr bwMode="auto">
          <a:xfrm>
            <a:off x="3255963" y="3571875"/>
            <a:ext cx="5873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9" name="Straight Connector 238"/>
          <p:cNvCxnSpPr/>
          <p:nvPr>
            <p:custDataLst>
              <p:tags r:id="rId14"/>
            </p:custDataLst>
          </p:nvPr>
        </p:nvCxnSpPr>
        <p:spPr bwMode="auto">
          <a:xfrm>
            <a:off x="3255963" y="4667250"/>
            <a:ext cx="5873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2" name="Straight Connector 241"/>
          <p:cNvCxnSpPr/>
          <p:nvPr>
            <p:custDataLst>
              <p:tags r:id="rId15"/>
            </p:custDataLst>
          </p:nvPr>
        </p:nvCxnSpPr>
        <p:spPr bwMode="auto">
          <a:xfrm>
            <a:off x="3255963" y="2371725"/>
            <a:ext cx="5873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7" name="Straight Connector 266"/>
          <p:cNvCxnSpPr/>
          <p:nvPr>
            <p:custDataLst>
              <p:tags r:id="rId16"/>
            </p:custDataLst>
          </p:nvPr>
        </p:nvCxnSpPr>
        <p:spPr bwMode="auto">
          <a:xfrm>
            <a:off x="3255963" y="1828800"/>
            <a:ext cx="5873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 useBgFill="1">
        <p:nvSpPr>
          <p:cNvPr id="277" name="Freeform 276"/>
          <p:cNvSpPr/>
          <p:nvPr>
            <p:custDataLst>
              <p:tags r:id="rId17"/>
            </p:custDataLst>
          </p:nvPr>
        </p:nvSpPr>
        <p:spPr bwMode="auto">
          <a:xfrm>
            <a:off x="7024688" y="2843213"/>
            <a:ext cx="763588" cy="263526"/>
          </a:xfrm>
          <a:custGeom>
            <a:avLst/>
            <a:gdLst/>
            <a:ahLst/>
            <a:cxnLst/>
            <a:rect l="0" t="0" r="0" b="0"/>
            <a:pathLst>
              <a:path w="763588" h="263526">
                <a:moveTo>
                  <a:pt x="0" y="206375"/>
                </a:moveTo>
                <a:lnTo>
                  <a:pt x="763587" y="0"/>
                </a:lnTo>
                <a:lnTo>
                  <a:pt x="763587" y="57150"/>
                </a:lnTo>
                <a:lnTo>
                  <a:pt x="0" y="263525"/>
                </a:lnTo>
                <a:close/>
              </a:path>
            </a:pathLst>
          </a:cu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274" name="Freeform 273"/>
          <p:cNvSpPr/>
          <p:nvPr>
            <p:custDataLst>
              <p:tags r:id="rId18"/>
            </p:custDataLst>
          </p:nvPr>
        </p:nvSpPr>
        <p:spPr bwMode="auto">
          <a:xfrm>
            <a:off x="3246438" y="2927350"/>
            <a:ext cx="146051" cy="96839"/>
          </a:xfrm>
          <a:custGeom>
            <a:avLst/>
            <a:gdLst/>
            <a:ahLst/>
            <a:cxnLst/>
            <a:rect l="0" t="0" r="0" b="0"/>
            <a:pathLst>
              <a:path w="146051" h="96839">
                <a:moveTo>
                  <a:pt x="0" y="39688"/>
                </a:moveTo>
                <a:lnTo>
                  <a:pt x="146050" y="0"/>
                </a:lnTo>
                <a:lnTo>
                  <a:pt x="146050" y="57150"/>
                </a:lnTo>
                <a:lnTo>
                  <a:pt x="0" y="96838"/>
                </a:lnTo>
                <a:close/>
              </a:path>
            </a:pathLst>
          </a:cu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5" name="Freeform 274"/>
          <p:cNvSpPr/>
          <p:nvPr>
            <p:custDataLst>
              <p:tags r:id="rId19"/>
            </p:custDataLst>
          </p:nvPr>
        </p:nvSpPr>
        <p:spPr bwMode="auto">
          <a:xfrm>
            <a:off x="7024688" y="2843213"/>
            <a:ext cx="763588" cy="206376"/>
          </a:xfrm>
          <a:custGeom>
            <a:avLst/>
            <a:gdLst/>
            <a:ahLst/>
            <a:cxnLst/>
            <a:rect l="0" t="0" r="0" b="0"/>
            <a:pathLst>
              <a:path w="763588" h="206376">
                <a:moveTo>
                  <a:pt x="0" y="206375"/>
                </a:moveTo>
                <a:lnTo>
                  <a:pt x="763587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3" name="Freeform 272"/>
          <p:cNvSpPr/>
          <p:nvPr>
            <p:custDataLst>
              <p:tags r:id="rId20"/>
            </p:custDataLst>
          </p:nvPr>
        </p:nvSpPr>
        <p:spPr bwMode="auto">
          <a:xfrm>
            <a:off x="3246438" y="2984500"/>
            <a:ext cx="146051" cy="39689"/>
          </a:xfrm>
          <a:custGeom>
            <a:avLst/>
            <a:gdLst/>
            <a:ahLst/>
            <a:cxnLst/>
            <a:rect l="0" t="0" r="0" b="0"/>
            <a:pathLst>
              <a:path w="146051" h="39689">
                <a:moveTo>
                  <a:pt x="0" y="39688"/>
                </a:moveTo>
                <a:lnTo>
                  <a:pt x="1460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2" name="Freeform 271"/>
          <p:cNvSpPr/>
          <p:nvPr>
            <p:custDataLst>
              <p:tags r:id="rId21"/>
            </p:custDataLst>
          </p:nvPr>
        </p:nvSpPr>
        <p:spPr bwMode="auto">
          <a:xfrm>
            <a:off x="3246438" y="2927350"/>
            <a:ext cx="146051" cy="39689"/>
          </a:xfrm>
          <a:custGeom>
            <a:avLst/>
            <a:gdLst/>
            <a:ahLst/>
            <a:cxnLst/>
            <a:rect l="0" t="0" r="0" b="0"/>
            <a:pathLst>
              <a:path w="146051" h="39689">
                <a:moveTo>
                  <a:pt x="0" y="39688"/>
                </a:moveTo>
                <a:lnTo>
                  <a:pt x="1460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6" name="Freeform 275"/>
          <p:cNvSpPr/>
          <p:nvPr>
            <p:custDataLst>
              <p:tags r:id="rId22"/>
            </p:custDataLst>
          </p:nvPr>
        </p:nvSpPr>
        <p:spPr bwMode="auto">
          <a:xfrm>
            <a:off x="7024688" y="2900363"/>
            <a:ext cx="763588" cy="206376"/>
          </a:xfrm>
          <a:custGeom>
            <a:avLst/>
            <a:gdLst/>
            <a:ahLst/>
            <a:cxnLst/>
            <a:rect l="0" t="0" r="0" b="0"/>
            <a:pathLst>
              <a:path w="763588" h="206376">
                <a:moveTo>
                  <a:pt x="0" y="206375"/>
                </a:moveTo>
                <a:lnTo>
                  <a:pt x="763587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 useBgFill="1">
        <p:nvSpPr>
          <p:cNvPr id="281" name="Freeform 280"/>
          <p:cNvSpPr/>
          <p:nvPr>
            <p:custDataLst>
              <p:tags r:id="rId23"/>
            </p:custDataLst>
          </p:nvPr>
        </p:nvSpPr>
        <p:spPr bwMode="auto">
          <a:xfrm>
            <a:off x="6772275" y="5137150"/>
            <a:ext cx="96839" cy="146051"/>
          </a:xfrm>
          <a:custGeom>
            <a:avLst/>
            <a:gdLst/>
            <a:ahLst/>
            <a:cxnLst/>
            <a:rect l="0" t="0" r="0" b="0"/>
            <a:pathLst>
              <a:path w="96839" h="146051">
                <a:moveTo>
                  <a:pt x="96838" y="0"/>
                </a:moveTo>
                <a:lnTo>
                  <a:pt x="57150" y="146050"/>
                </a:lnTo>
                <a:lnTo>
                  <a:pt x="0" y="146050"/>
                </a:lnTo>
                <a:lnTo>
                  <a:pt x="39688" y="0"/>
                </a:lnTo>
                <a:close/>
              </a:path>
            </a:pathLst>
          </a:cu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9" name="Freeform 278"/>
          <p:cNvSpPr/>
          <p:nvPr>
            <p:custDataLst>
              <p:tags r:id="rId24"/>
            </p:custDataLst>
          </p:nvPr>
        </p:nvSpPr>
        <p:spPr bwMode="auto">
          <a:xfrm>
            <a:off x="6772275" y="5137150"/>
            <a:ext cx="39689" cy="146051"/>
          </a:xfrm>
          <a:custGeom>
            <a:avLst/>
            <a:gdLst/>
            <a:ahLst/>
            <a:cxnLst/>
            <a:rect l="0" t="0" r="0" b="0"/>
            <a:pathLst>
              <a:path w="39689" h="146051">
                <a:moveTo>
                  <a:pt x="39688" y="0"/>
                </a:moveTo>
                <a:lnTo>
                  <a:pt x="0" y="14605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0" name="Freeform 279"/>
          <p:cNvSpPr/>
          <p:nvPr>
            <p:custDataLst>
              <p:tags r:id="rId25"/>
            </p:custDataLst>
          </p:nvPr>
        </p:nvSpPr>
        <p:spPr bwMode="auto">
          <a:xfrm>
            <a:off x="6829425" y="5137150"/>
            <a:ext cx="39689" cy="146051"/>
          </a:xfrm>
          <a:custGeom>
            <a:avLst/>
            <a:gdLst/>
            <a:ahLst/>
            <a:cxnLst/>
            <a:rect l="0" t="0" r="0" b="0"/>
            <a:pathLst>
              <a:path w="39689" h="146051">
                <a:moveTo>
                  <a:pt x="39688" y="0"/>
                </a:moveTo>
                <a:lnTo>
                  <a:pt x="0" y="14605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9535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2" name="Straight Connector 21"/>
          <p:cNvCxnSpPr/>
          <p:nvPr>
            <p:custDataLst>
              <p:tags r:id="rId26"/>
            </p:custDataLst>
          </p:nvPr>
        </p:nvCxnSpPr>
        <p:spPr bwMode="auto">
          <a:xfrm flipH="1">
            <a:off x="5324475" y="4300538"/>
            <a:ext cx="98425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8" name="Straight Connector 277"/>
          <p:cNvCxnSpPr/>
          <p:nvPr>
            <p:custDataLst>
              <p:tags r:id="rId27"/>
            </p:custDataLst>
          </p:nvPr>
        </p:nvCxnSpPr>
        <p:spPr bwMode="auto">
          <a:xfrm flipH="1">
            <a:off x="4152900" y="4981575"/>
            <a:ext cx="98425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1" name="Straight Connector 230"/>
          <p:cNvCxnSpPr/>
          <p:nvPr>
            <p:custDataLst>
              <p:tags r:id="rId28"/>
            </p:custDataLst>
          </p:nvPr>
        </p:nvCxnSpPr>
        <p:spPr bwMode="auto">
          <a:xfrm flipV="1">
            <a:off x="3900488" y="2781300"/>
            <a:ext cx="2338388" cy="145732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1" name="Text Placeholder 40"/>
          <p:cNvSpPr txBox="1">
            <a:spLocks/>
          </p:cNvSpPr>
          <p:nvPr>
            <p:custDataLst>
              <p:tags r:id="rId29"/>
            </p:custDataLst>
          </p:nvPr>
        </p:nvSpPr>
        <p:spPr bwMode="gray">
          <a:xfrm>
            <a:off x="7159625" y="1676400"/>
            <a:ext cx="49371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b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E1F3BFFF-E9EA-49C6-8B9F-DD7461FC8613}" type="datetime'''''''4''''''4''''''''''''''''''''''2''''.1'''''">
              <a:rPr lang="en-US" sz="1400" b="0"/>
              <a:pPr/>
              <a:t>442.1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5" name="Text Placeholder 36"/>
          <p:cNvSpPr txBox="1">
            <a:spLocks/>
          </p:cNvSpPr>
          <p:nvPr>
            <p:custDataLst>
              <p:tags r:id="rId30"/>
            </p:custDataLst>
          </p:nvPr>
        </p:nvSpPr>
        <p:spPr bwMode="gray">
          <a:xfrm>
            <a:off x="5992813" y="3186113"/>
            <a:ext cx="49371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b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B422D21F-1FD3-464F-BE01-A7F294D64643}" type="datetime'''1''''''''''''''''''''''''''''6''''''''''''''3''''''.''''''2'">
              <a:rPr lang="en-US" sz="1400" b="0"/>
              <a:pPr/>
              <a:t>163.2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9" name="Text Placeholder 46"/>
          <p:cNvSpPr txBox="1">
            <a:spLocks/>
          </p:cNvSpPr>
          <p:nvPr>
            <p:custDataLst>
              <p:tags r:id="rId31"/>
            </p:custDataLst>
          </p:nvPr>
        </p:nvSpPr>
        <p:spPr bwMode="gray">
          <a:xfrm>
            <a:off x="6042025" y="3398838"/>
            <a:ext cx="395288" cy="212725"/>
          </a:xfrm>
          <a:prstGeom prst="rect">
            <a:avLst/>
          </a:prstGeom>
          <a:solidFill>
            <a:srgbClr val="DFE5EF"/>
          </a:solidFill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AE53FEFC-7F23-44AF-A69B-A2A0079D0492}" type="datetime'''''''''''''''''''1''''''''4''''''''.''''''''''''0'''''''''">
              <a:rPr lang="en-US" sz="1400" b="0">
                <a:latin typeface="Arial" panose="020B0604020202020204" pitchFamily="34" charset="0"/>
                <a:sym typeface="Arial" panose="020B0604020202020204" pitchFamily="34" charset="0"/>
              </a:rPr>
              <a:pPr algn="ctr"/>
              <a:t>14.0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9" name="Text Placeholder 48"/>
          <p:cNvSpPr txBox="1">
            <a:spLocks/>
          </p:cNvSpPr>
          <p:nvPr>
            <p:custDataLst>
              <p:tags r:id="rId32"/>
            </p:custDataLst>
          </p:nvPr>
        </p:nvSpPr>
        <p:spPr bwMode="auto">
          <a:xfrm>
            <a:off x="4435475" y="3101975"/>
            <a:ext cx="1266825" cy="815975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</a:ln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sz="1400" smtClean="0">
                <a:sym typeface="+mn-lt"/>
              </a:rPr>
              <a:t>CAGR</a:t>
            </a:r>
            <a:br>
              <a:rPr lang="en-US" sz="1400" smtClean="0">
                <a:sym typeface="+mn-lt"/>
              </a:rPr>
            </a:br>
            <a:r>
              <a:rPr lang="en-US" sz="1400" smtClean="0">
                <a:sym typeface="+mn-lt"/>
              </a:rPr>
              <a:t>2011-2013:</a:t>
            </a:r>
            <a:br>
              <a:rPr lang="en-US" sz="1400" smtClean="0">
                <a:sym typeface="+mn-lt"/>
              </a:rPr>
            </a:br>
            <a:fld id="{994B6F72-E82C-48F0-AB02-6CF9659D8551}" type="datetime'''+''''''1''''''''''''''''''3''3''''%'''''''''">
              <a:rPr lang="en-US" sz="1400"/>
              <a:pPr/>
              <a:t>+133%</a:t>
            </a:fld>
            <a:endParaRPr lang="en-US" sz="1400" kern="0" dirty="0">
              <a:sym typeface="+mn-lt"/>
            </a:endParaRPr>
          </a:p>
        </p:txBody>
      </p:sp>
      <p:sp>
        <p:nvSpPr>
          <p:cNvPr id="108" name="Text Placeholder 45"/>
          <p:cNvSpPr txBox="1">
            <a:spLocks/>
          </p:cNvSpPr>
          <p:nvPr>
            <p:custDataLst>
              <p:tags r:id="rId33"/>
            </p:custDataLst>
          </p:nvPr>
        </p:nvSpPr>
        <p:spPr bwMode="gray">
          <a:xfrm>
            <a:off x="7159625" y="3765550"/>
            <a:ext cx="49371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6EB4C67B-1728-4B3E-90EA-F89695A4ACC5}" type="datetime'''''''''''''''385''''''''''.''''7'''''''''''''''''''''''''''''">
              <a:rPr lang="en-US" sz="1400" b="0">
                <a:sym typeface="+mn-lt"/>
              </a:rPr>
              <a:pPr algn="ctr"/>
              <a:t>385.7</a:t>
            </a:fld>
            <a:endParaRPr lang="en-US" sz="1400" b="0" kern="0" dirty="0">
              <a:sym typeface="+mn-lt"/>
            </a:endParaRPr>
          </a:p>
        </p:txBody>
      </p:sp>
      <p:sp>
        <p:nvSpPr>
          <p:cNvPr id="72" name="Text Placeholder 23"/>
          <p:cNvSpPr txBox="1">
            <a:spLocks/>
          </p:cNvSpPr>
          <p:nvPr>
            <p:custDataLst>
              <p:tags r:id="rId34"/>
            </p:custDataLst>
          </p:nvPr>
        </p:nvSpPr>
        <p:spPr bwMode="auto">
          <a:xfrm>
            <a:off x="6035675" y="5372100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30E61847-BABB-4AED-B8E6-053DE691FAC8}" type="datetime'2''''0''''1''''''''''''''''''''''3'''''''''''''''">
              <a:rPr lang="en-US" sz="1400" b="0">
                <a:sym typeface="+mn-lt"/>
              </a:rPr>
              <a:pPr algn="ctr"/>
              <a:t>2013</a:t>
            </a:fld>
            <a:endParaRPr lang="en-US" sz="1400" b="0" kern="0" dirty="0">
              <a:sym typeface="+mn-lt"/>
            </a:endParaRPr>
          </a:p>
        </p:txBody>
      </p:sp>
      <p:sp>
        <p:nvSpPr>
          <p:cNvPr id="79" name="Text Placeholder 30"/>
          <p:cNvSpPr txBox="1">
            <a:spLocks/>
          </p:cNvSpPr>
          <p:nvPr>
            <p:custDataLst>
              <p:tags r:id="rId35"/>
            </p:custDataLst>
          </p:nvPr>
        </p:nvSpPr>
        <p:spPr bwMode="auto">
          <a:xfrm>
            <a:off x="7875588" y="1931988"/>
            <a:ext cx="126206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b="0" smtClean="0">
                <a:sym typeface="+mn-lt"/>
              </a:rPr>
              <a:t>United Kingdom</a:t>
            </a:r>
            <a:endParaRPr lang="en-US" sz="1400" b="0" kern="0" dirty="0">
              <a:sym typeface="+mn-lt"/>
            </a:endParaRPr>
          </a:p>
        </p:txBody>
      </p:sp>
      <p:sp>
        <p:nvSpPr>
          <p:cNvPr id="82" name="Text Placeholder 33"/>
          <p:cNvSpPr txBox="1">
            <a:spLocks/>
          </p:cNvSpPr>
          <p:nvPr>
            <p:custDataLst>
              <p:tags r:id="rId36"/>
            </p:custDataLst>
          </p:nvPr>
        </p:nvSpPr>
        <p:spPr bwMode="auto">
          <a:xfrm>
            <a:off x="7875588" y="3765550"/>
            <a:ext cx="107156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b="0" smtClean="0">
                <a:latin typeface="Arial" panose="020B0604020202020204" pitchFamily="34" charset="0"/>
                <a:sym typeface="Arial" panose="020B0604020202020204" pitchFamily="34" charset="0"/>
              </a:rPr>
              <a:t>Rest of World</a:t>
            </a:r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0" name="Text Placeholder 39"/>
          <p:cNvSpPr txBox="1">
            <a:spLocks/>
          </p:cNvSpPr>
          <p:nvPr>
            <p:custDataLst>
              <p:tags r:id="rId37"/>
            </p:custDataLst>
          </p:nvPr>
        </p:nvSpPr>
        <p:spPr bwMode="auto">
          <a:xfrm>
            <a:off x="7202488" y="5372100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480376A1-AD36-405A-AACD-235D0CEE176B}" type="datetime'2''''0''''''''1''''8'">
              <a:rPr lang="en-US" sz="1400" b="0"/>
              <a:pPr/>
              <a:t>2018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0" name="Text Placeholder 31"/>
          <p:cNvSpPr txBox="1">
            <a:spLocks/>
          </p:cNvSpPr>
          <p:nvPr>
            <p:custDataLst>
              <p:tags r:id="rId38"/>
            </p:custDataLst>
          </p:nvPr>
        </p:nvSpPr>
        <p:spPr bwMode="auto">
          <a:xfrm>
            <a:off x="7875588" y="2241550"/>
            <a:ext cx="11826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b="0" smtClean="0">
                <a:latin typeface="Arial" panose="020B0604020202020204" pitchFamily="34" charset="0"/>
                <a:sym typeface="Arial" panose="020B0604020202020204" pitchFamily="34" charset="0"/>
              </a:rPr>
              <a:t>Rest of Europe</a:t>
            </a:r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3" name="Text Placeholder 34"/>
          <p:cNvSpPr txBox="1">
            <a:spLocks/>
          </p:cNvSpPr>
          <p:nvPr>
            <p:custDataLst>
              <p:tags r:id="rId39"/>
            </p:custDataLst>
          </p:nvPr>
        </p:nvSpPr>
        <p:spPr bwMode="gray">
          <a:xfrm>
            <a:off x="4875213" y="4019550"/>
            <a:ext cx="3952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b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A3E8A5F4-CCE7-4E93-8FDD-FA77AF832564}" type="datetime'''''''''''''''8''''''''7''''.''''''''''''''''''''''5'">
              <a:rPr lang="en-US" sz="1400" b="0"/>
              <a:pPr/>
              <a:t>87.5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1" name="Text Placeholder 22"/>
          <p:cNvSpPr txBox="1">
            <a:spLocks/>
          </p:cNvSpPr>
          <p:nvPr>
            <p:custDataLst>
              <p:tags r:id="rId40"/>
            </p:custDataLst>
          </p:nvPr>
        </p:nvSpPr>
        <p:spPr bwMode="auto">
          <a:xfrm>
            <a:off x="4868863" y="5372100"/>
            <a:ext cx="4064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6D37A12A-2D60-4F5F-B458-91EA0BB0DE98}" type="datetime'''2''''''01''''''''''''''''''''''''''''''''''''''''''''''2'">
              <a:rPr lang="en-US" sz="1400" b="0">
                <a:sym typeface="+mn-lt"/>
              </a:rPr>
              <a:pPr algn="ctr"/>
              <a:t>2012</a:t>
            </a:fld>
            <a:endParaRPr lang="en-US" sz="1400" b="0" kern="0" dirty="0">
              <a:sym typeface="+mn-lt"/>
            </a:endParaRPr>
          </a:p>
        </p:txBody>
      </p:sp>
      <p:sp>
        <p:nvSpPr>
          <p:cNvPr id="70" name="Text Placeholder 21"/>
          <p:cNvSpPr txBox="1">
            <a:spLocks/>
          </p:cNvSpPr>
          <p:nvPr>
            <p:custDataLst>
              <p:tags r:id="rId41"/>
            </p:custDataLst>
          </p:nvPr>
        </p:nvSpPr>
        <p:spPr bwMode="auto">
          <a:xfrm>
            <a:off x="3703638" y="5372100"/>
            <a:ext cx="3937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anchor="t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7F5053FD-8126-4D4A-B264-308745BA5652}" type="datetime'''''''''''''''''''''2''''0''''''''1''''''1'''''''''''''''">
              <a:rPr lang="en-US" sz="1400" b="0">
                <a:sym typeface="+mn-lt"/>
              </a:rPr>
              <a:pPr algn="ctr"/>
              <a:t>2011</a:t>
            </a:fld>
            <a:endParaRPr lang="en-US" sz="1400" b="0" kern="0" dirty="0">
              <a:sym typeface="+mn-lt"/>
            </a:endParaRPr>
          </a:p>
        </p:txBody>
      </p:sp>
      <p:sp>
        <p:nvSpPr>
          <p:cNvPr id="81" name="Text Placeholder 32"/>
          <p:cNvSpPr txBox="1">
            <a:spLocks/>
          </p:cNvSpPr>
          <p:nvPr>
            <p:custDataLst>
              <p:tags r:id="rId42"/>
            </p:custDataLst>
          </p:nvPr>
        </p:nvSpPr>
        <p:spPr bwMode="gray">
          <a:xfrm>
            <a:off x="3703638" y="4591050"/>
            <a:ext cx="395288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25400" tIns="0" rIns="25400" bIns="0" anchor="b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E5644AB2-1DE7-44DE-BF07-785C5AB5FD2A}" type="datetime'''3''''''0.''''''''''''''''''''''''''''''''''1'''''''">
              <a:rPr lang="en-US" sz="1400" b="0"/>
              <a:pPr/>
              <a:t>30.1</a:t>
            </a:fld>
            <a:endParaRPr lang="en-US" sz="1400" b="0" kern="0" dirty="0">
              <a:sym typeface="+mn-lt"/>
            </a:endParaRPr>
          </a:p>
        </p:txBody>
      </p:sp>
      <p:sp>
        <p:nvSpPr>
          <p:cNvPr id="150" name="Text Placeholder 56"/>
          <p:cNvSpPr txBox="1">
            <a:spLocks/>
          </p:cNvSpPr>
          <p:nvPr>
            <p:custDataLst>
              <p:tags r:id="rId43"/>
            </p:custDataLst>
          </p:nvPr>
        </p:nvSpPr>
        <p:spPr bwMode="gray">
          <a:xfrm>
            <a:off x="3752850" y="4803775"/>
            <a:ext cx="296863" cy="212725"/>
          </a:xfrm>
          <a:prstGeom prst="rect">
            <a:avLst/>
          </a:prstGeom>
          <a:solidFill>
            <a:srgbClr val="DFE5EF"/>
          </a:solidFill>
        </p:spPr>
        <p:txBody>
          <a:bodyPr wrap="none" lIns="25400" tIns="0" rIns="25400" bIns="0" anchor="ctr" anchorCtr="0">
            <a:noAutofit/>
          </a:bodyPr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3209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471614" indent="-228405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714822" indent="-243209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▫"/>
              <a:defRPr sz="1800">
                <a:solidFill>
                  <a:schemeClr val="tx1"/>
                </a:solidFill>
                <a:latin typeface="+mn-lt"/>
              </a:defRPr>
            </a:lvl4pPr>
            <a:lvl5pPr marL="958033" indent="-243209" algn="l" defTabSz="958033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▪"/>
              <a:defRPr sz="1800">
                <a:solidFill>
                  <a:schemeClr val="tx1"/>
                </a:solidFill>
                <a:latin typeface="+mn-lt"/>
              </a:defRPr>
            </a:lvl5pPr>
            <a:lvl6pPr marL="1355628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6pPr>
            <a:lvl7pPr marL="196470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7pPr>
            <a:lvl8pPr marL="2573783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8pPr>
            <a:lvl9pPr marL="3182866" indent="-253783" algn="l" defTabSz="1192780" rtl="0" fontAlgn="base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har char="-"/>
              <a:defRPr sz="1867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B171436F-AB1F-46BD-80FD-1116BAB718E7}" type="datetime'''''''''''''5''''''''''''''''.''''''''''''''''0'''''''''''''''">
              <a:rPr lang="en-US" sz="1400" b="0">
                <a:latin typeface="Arial" panose="020B0604020202020204" pitchFamily="34" charset="0"/>
                <a:sym typeface="Arial" panose="020B0604020202020204" pitchFamily="34" charset="0"/>
              </a:rPr>
              <a:pPr algn="ctr"/>
              <a:t>5.0</a:t>
            </a:fld>
            <a:endParaRPr lang="en-US" sz="1400" b="0" kern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95707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#10;&lt;root reqver=&quot;21047&quot;&gt;&lt;version val=&quot;23028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/%m/%Y&lt;/m_strFormatTime&gt;&lt;/m_precDefaultDate&gt;&lt;m_precDefaultYear&gt;&lt;m_bNumberIsYear val=&quot;0&quot;/&gt;&lt;/m_precDefaultYear&gt;&lt;m_precDefaultQuarter&gt;&lt;m_bNumberIsYear val=&quot;0&quot;/&gt;&lt;m_strFormatTime&gt;Q%5&lt;/m_strFormatTime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m_strFormatTime&gt;%#d&lt;/m_strFormatTime&gt;&lt;/m_precDefaultDay&gt;&lt;m_mruColor&gt;&lt;m_vecMRU length=&quot;1&quot;&gt;&lt;elem m_fUsage=&quot;1.00000000000000000000E+000&quot;&gt;&lt;m_msothmcolidx val=&quot;0&quot;/&gt;&lt;m_rgb r=&quot;cf&quot; g=&quot;cf&quot; b=&quot;cf&quot;/&gt;&lt;m_ppcolschidx tagver0=&quot;23004&quot; tagname0=&quot;m_ppcolschidxUNRECOGNIZED&quot; val=&quot;0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qv1TcoPaEaSM8DP5AukX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LuMmHONLU.h9k4uGm3.f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ufLL7e1b0SHr6YEvAy.y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QHY62lORUaxS4z0Y92Ff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e29cPdSeE6x4TZxIfpCl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d8FfiLQG06JT1zrJF8kn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_CvMJq4_UGlOYlxJLZ_3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sDtzT3sjkW79FRDp9VdO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aO5rYkUi0KeT6Ynl9.dd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BrbCc_.ekWbUWfxhfs9W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IDDONOTDELETE" val="H6EdDtx6u0C5EOXGQOn_yg"/>
  <p:tag name="THINKCELLSTATEDONOTDELETE" val="JybfW67J70eTncmI9DWav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oHxrm_U.0W41LJKny0xY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y1j4RQbtE6x.fNxhDRvI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lDfc2_L1EKo4TBX5k3M4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PwD4FN6nEyw8FgsKjdU3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AWCMWb1gkaEnKY8OYdtp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Y2DEAxIBkK9LZx7AcnXi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nuYzq_vB0uMBvCVolEAy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EaGzf6Yz0qtwVzr1DxXg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1FQ.xbXr0OghIhPVGtOB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H1HPKdHr02tCJyshyL5g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STATEDONOTDELETE" val="yBTyVV7dJkO_SA.ZGwD20w"/>
  <p:tag name="THINKCELLIDDONOTDELETE" val="WImSoy1BGk2qeJ_gZBR4C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zzNwlxBUUiEtEiw_wj.7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kLB9a4Pzk.eR7rxBq2H8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X6NOpjVHk6cwnT9hAxH9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2AIZDxqmU.iY3Jrl6G3s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6s_QmI7qUi2ltDDeGhYyw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ctPZd9CcUmqVYWhcAXh3A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cpWJ1lz4UGNgEpVZbjuT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Mk6qrO2GEm7MZG1jn29F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qXF.0imA02uf8mq1tm3m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RKoIdYGp0y84ZaP2oQZ6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EapZ1n4fkuIEU51k6F2W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JDxY1kIzUOemN24Ukuhew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mhW3oQdJkGDqHKQoVKOGg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v3KwXq6V06xIyeKaI65t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XrEvgYC0kyjz7Kk0yb6f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dxaGoixK0qBZpFM1OAO1Q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gR.1O0sFUOo74TmOlKik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vZymae_CECMNNXxYHuBd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aevGHAdlEqToWJwrs7Eg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IdnJwmSc0CS_3F2PyCOX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iYkCtOTGEqLDFnLLCmZ9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xkY6k0kg0iSGXaDJyoaQg"/>
</p:tagLst>
</file>

<file path=ppt/theme/theme1.xml><?xml version="1.0" encoding="utf-8"?>
<a:theme xmlns:a="http://schemas.openxmlformats.org/drawingml/2006/main" name="think-cell Master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FFFFFF"/>
      </a:accent1>
      <a:accent2>
        <a:srgbClr val="D8D8D8"/>
      </a:accent2>
      <a:accent3>
        <a:srgbClr val="FFFFFF"/>
      </a:accent3>
      <a:accent4>
        <a:srgbClr val="000000"/>
      </a:accent4>
      <a:accent5>
        <a:srgbClr val="FFFFFF"/>
      </a:accent5>
      <a:accent6>
        <a:srgbClr val="CCD3DA"/>
      </a:accent6>
      <a:hlink>
        <a:srgbClr val="BACCDE"/>
      </a:hlink>
      <a:folHlink>
        <a:srgbClr val="85A5C5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89535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ctr" defTabSz="89535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9E9E9E"/>
        </a:dk2>
        <a:lt2>
          <a:srgbClr val="DDDDDD"/>
        </a:lt2>
        <a:accent1>
          <a:srgbClr val="BCBCBC"/>
        </a:accent1>
        <a:accent2>
          <a:srgbClr val="E9E9E9"/>
        </a:accent2>
        <a:accent3>
          <a:srgbClr val="FFFFFF"/>
        </a:accent3>
        <a:accent4>
          <a:srgbClr val="000000"/>
        </a:accent4>
        <a:accent5>
          <a:srgbClr val="DADADA"/>
        </a:accent5>
        <a:accent6>
          <a:srgbClr val="D3D3D3"/>
        </a:accent6>
        <a:hlink>
          <a:srgbClr val="BCBCBC"/>
        </a:hlink>
        <a:folHlink>
          <a:srgbClr val="5353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80"/>
        </a:dk1>
        <a:lt1>
          <a:srgbClr val="FFFFFF"/>
        </a:lt1>
        <a:dk2>
          <a:srgbClr val="B4D7C8"/>
        </a:dk2>
        <a:lt2>
          <a:srgbClr val="C0C0C0"/>
        </a:lt2>
        <a:accent1>
          <a:srgbClr val="000080"/>
        </a:accent1>
        <a:accent2>
          <a:srgbClr val="1AB2E2"/>
        </a:accent2>
        <a:accent3>
          <a:srgbClr val="FFFFFF"/>
        </a:accent3>
        <a:accent4>
          <a:srgbClr val="00006C"/>
        </a:accent4>
        <a:accent5>
          <a:srgbClr val="AAAAC0"/>
        </a:accent5>
        <a:accent6>
          <a:srgbClr val="16A1CD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007770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006B65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FFF2AF"/>
        </a:dk2>
        <a:lt2>
          <a:srgbClr val="A9A49F"/>
        </a:lt2>
        <a:accent1>
          <a:srgbClr val="B2D1B2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E7B95C"/>
        </a:accent6>
        <a:hlink>
          <a:srgbClr val="DBE9DB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0099CC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">
        <a:dk1>
          <a:srgbClr val="000000"/>
        </a:dk1>
        <a:lt1>
          <a:srgbClr val="FFFFFF"/>
        </a:lt1>
        <a:dk2>
          <a:srgbClr val="9E9E9E"/>
        </a:dk2>
        <a:lt2>
          <a:srgbClr val="DDDDDD"/>
        </a:lt2>
        <a:accent1>
          <a:srgbClr val="BCBCBC"/>
        </a:accent1>
        <a:accent2>
          <a:srgbClr val="E9E9E9"/>
        </a:accent2>
        <a:accent3>
          <a:srgbClr val="FFFFFF"/>
        </a:accent3>
        <a:accent4>
          <a:srgbClr val="000000"/>
        </a:accent4>
        <a:accent5>
          <a:srgbClr val="DADADA"/>
        </a:accent5>
        <a:accent6>
          <a:srgbClr val="D3D3D3"/>
        </a:accent6>
        <a:hlink>
          <a:srgbClr val="BCBCBC"/>
        </a:hlink>
        <a:folHlink>
          <a:srgbClr val="5353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80"/>
        </a:dk1>
        <a:lt1>
          <a:srgbClr val="FFFFFF"/>
        </a:lt1>
        <a:dk2>
          <a:srgbClr val="B4D7C8"/>
        </a:dk2>
        <a:lt2>
          <a:srgbClr val="C0C0C0"/>
        </a:lt2>
        <a:accent1>
          <a:srgbClr val="000080"/>
        </a:accent1>
        <a:accent2>
          <a:srgbClr val="1AB2E2"/>
        </a:accent2>
        <a:accent3>
          <a:srgbClr val="FFFFFF"/>
        </a:accent3>
        <a:accent4>
          <a:srgbClr val="00006C"/>
        </a:accent4>
        <a:accent5>
          <a:srgbClr val="AAAAC0"/>
        </a:accent5>
        <a:accent6>
          <a:srgbClr val="16A1CD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007770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006B65"/>
        </a:accent6>
        <a:hlink>
          <a:srgbClr val="FFFF66"/>
        </a:hlink>
        <a:folHlink>
          <a:srgbClr val="B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C30C3E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DEAAA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FFF2AF"/>
        </a:dk2>
        <a:lt2>
          <a:srgbClr val="A9A49F"/>
        </a:lt2>
        <a:accent1>
          <a:srgbClr val="B2D1B2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D5E5D5"/>
        </a:accent5>
        <a:accent6>
          <a:srgbClr val="E7B95C"/>
        </a:accent6>
        <a:hlink>
          <a:srgbClr val="DBE9DB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48FBB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E1E9F1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CD3DA"/>
        </a:accent6>
        <a:hlink>
          <a:srgbClr val="BACCDE"/>
        </a:hlink>
        <a:folHlink>
          <a:srgbClr val="85A5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0099CC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think-cell Master</vt:lpstr>
      <vt:lpstr>think-cell Slide</vt:lpstr>
      <vt:lpstr>Chart</vt:lpstr>
      <vt:lpstr>Stacked Column Chart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2013-11-29T17:08:37Z</dcterms:created>
  <dcterms:modified xsi:type="dcterms:W3CDTF">2013-11-29T17:08:46Z</dcterms:modified>
</cp:coreProperties>
</file>