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p:sldMasterIdLst>
    <p:sldMasterId id="2147483650" r:id="rId1"/>
  </p:sldMasterIdLst>
  <p:notesMasterIdLst>
    <p:notesMasterId r:id="rId3"/>
  </p:notesMasterIdLst>
  <p:handoutMasterIdLst>
    <p:handoutMasterId r:id="rId4"/>
  </p:handoutMasterIdLst>
  <p:sldIdLst>
    <p:sldId id="257" r:id="rId2"/>
  </p:sldIdLst>
  <p:sldSz cx="11949113" cy="6721475"/>
  <p:notesSz cx="7099300" cy="10234613"/>
  <p:custDataLst>
    <p:tags r:id="rId5"/>
  </p:custDataLst>
  <p:defaultTextStyle>
    <a:defPPr>
      <a:defRPr lang="de-DE"/>
    </a:defPPr>
    <a:lvl1pPr algn="l" rtl="0" fontAlgn="base">
      <a:spcBef>
        <a:spcPct val="0"/>
      </a:spcBef>
      <a:spcAft>
        <a:spcPct val="0"/>
      </a:spcAft>
      <a:defRPr sz="2400" b="1" kern="1200">
        <a:solidFill>
          <a:schemeClr val="tx1"/>
        </a:solidFill>
        <a:latin typeface="Arial" pitchFamily="34" charset="0"/>
        <a:ea typeface="+mn-ea"/>
        <a:cs typeface="Arial" pitchFamily="34" charset="0"/>
      </a:defRPr>
    </a:lvl1pPr>
    <a:lvl2pPr marL="456759" algn="l" rtl="0" fontAlgn="base">
      <a:spcBef>
        <a:spcPct val="0"/>
      </a:spcBef>
      <a:spcAft>
        <a:spcPct val="0"/>
      </a:spcAft>
      <a:defRPr sz="2400" b="1" kern="1200">
        <a:solidFill>
          <a:schemeClr val="tx1"/>
        </a:solidFill>
        <a:latin typeface="Arial" pitchFamily="34" charset="0"/>
        <a:ea typeface="+mn-ea"/>
        <a:cs typeface="Arial" pitchFamily="34" charset="0"/>
      </a:defRPr>
    </a:lvl2pPr>
    <a:lvl3pPr marL="913530" algn="l" rtl="0" fontAlgn="base">
      <a:spcBef>
        <a:spcPct val="0"/>
      </a:spcBef>
      <a:spcAft>
        <a:spcPct val="0"/>
      </a:spcAft>
      <a:defRPr sz="2400" b="1" kern="1200">
        <a:solidFill>
          <a:schemeClr val="tx1"/>
        </a:solidFill>
        <a:latin typeface="Arial" pitchFamily="34" charset="0"/>
        <a:ea typeface="+mn-ea"/>
        <a:cs typeface="Arial" pitchFamily="34" charset="0"/>
      </a:defRPr>
    </a:lvl3pPr>
    <a:lvl4pPr marL="1370294" algn="l" rtl="0" fontAlgn="base">
      <a:spcBef>
        <a:spcPct val="0"/>
      </a:spcBef>
      <a:spcAft>
        <a:spcPct val="0"/>
      </a:spcAft>
      <a:defRPr sz="2400" b="1" kern="1200">
        <a:solidFill>
          <a:schemeClr val="tx1"/>
        </a:solidFill>
        <a:latin typeface="Arial" pitchFamily="34" charset="0"/>
        <a:ea typeface="+mn-ea"/>
        <a:cs typeface="Arial" pitchFamily="34" charset="0"/>
      </a:defRPr>
    </a:lvl4pPr>
    <a:lvl5pPr marL="1827055" algn="l" rtl="0" fontAlgn="base">
      <a:spcBef>
        <a:spcPct val="0"/>
      </a:spcBef>
      <a:spcAft>
        <a:spcPct val="0"/>
      </a:spcAft>
      <a:defRPr sz="2400" b="1" kern="1200">
        <a:solidFill>
          <a:schemeClr val="tx1"/>
        </a:solidFill>
        <a:latin typeface="Arial" pitchFamily="34" charset="0"/>
        <a:ea typeface="+mn-ea"/>
        <a:cs typeface="Arial" pitchFamily="34" charset="0"/>
      </a:defRPr>
    </a:lvl5pPr>
    <a:lvl6pPr marL="2283820" algn="l" defTabSz="913530" rtl="0" eaLnBrk="1" latinLnBrk="0" hangingPunct="1">
      <a:defRPr sz="2400" b="1" kern="1200">
        <a:solidFill>
          <a:schemeClr val="tx1"/>
        </a:solidFill>
        <a:latin typeface="Arial" pitchFamily="34" charset="0"/>
        <a:ea typeface="+mn-ea"/>
        <a:cs typeface="Arial" pitchFamily="34" charset="0"/>
      </a:defRPr>
    </a:lvl6pPr>
    <a:lvl7pPr marL="2740584" algn="l" defTabSz="913530" rtl="0" eaLnBrk="1" latinLnBrk="0" hangingPunct="1">
      <a:defRPr sz="2400" b="1" kern="1200">
        <a:solidFill>
          <a:schemeClr val="tx1"/>
        </a:solidFill>
        <a:latin typeface="Arial" pitchFamily="34" charset="0"/>
        <a:ea typeface="+mn-ea"/>
        <a:cs typeface="Arial" pitchFamily="34" charset="0"/>
      </a:defRPr>
    </a:lvl7pPr>
    <a:lvl8pPr marL="3197347" algn="l" defTabSz="913530" rtl="0" eaLnBrk="1" latinLnBrk="0" hangingPunct="1">
      <a:defRPr sz="2400" b="1" kern="1200">
        <a:solidFill>
          <a:schemeClr val="tx1"/>
        </a:solidFill>
        <a:latin typeface="Arial" pitchFamily="34" charset="0"/>
        <a:ea typeface="+mn-ea"/>
        <a:cs typeface="Arial" pitchFamily="34" charset="0"/>
      </a:defRPr>
    </a:lvl8pPr>
    <a:lvl9pPr marL="3654112" algn="l" defTabSz="913530" rtl="0" eaLnBrk="1" latinLnBrk="0" hangingPunct="1">
      <a:defRPr sz="2400"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17" userDrawn="1">
          <p15:clr>
            <a:srgbClr val="A4A3A4"/>
          </p15:clr>
        </p15:guide>
        <p15:guide id="2" pos="3764"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C2D8"/>
    <a:srgbClr val="B1C6DB"/>
    <a:srgbClr val="CCDAE8"/>
    <a:srgbClr val="080808"/>
    <a:srgbClr val="F1F5F9"/>
    <a:srgbClr val="E1E9F1"/>
    <a:srgbClr val="808080"/>
    <a:srgbClr val="C30C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3" autoAdjust="0"/>
    <p:restoredTop sz="94799" autoAdjust="0"/>
  </p:normalViewPr>
  <p:slideViewPr>
    <p:cSldViewPr snapToGrid="0">
      <p:cViewPr varScale="1">
        <p:scale>
          <a:sx n="128" d="100"/>
          <a:sy n="128" d="100"/>
        </p:scale>
        <p:origin x="402" y="120"/>
      </p:cViewPr>
      <p:guideLst>
        <p:guide orient="horz" pos="2117"/>
        <p:guide pos="37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6" d="100"/>
          <a:sy n="76" d="100"/>
        </p:scale>
        <p:origin x="-2142" y="-72"/>
      </p:cViewPr>
      <p:guideLst>
        <p:guide orient="horz" pos="3224"/>
        <p:guide pos="22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4988" cy="514350"/>
          </a:xfrm>
          <a:prstGeom prst="rect">
            <a:avLst/>
          </a:prstGeom>
          <a:noFill/>
          <a:ln w="9525">
            <a:noFill/>
            <a:miter lim="800000"/>
            <a:headEnd/>
            <a:tailEnd/>
          </a:ln>
          <a:effectLst/>
        </p:spPr>
        <p:txBody>
          <a:bodyPr vert="horz" wrap="square" lIns="89366" tIns="44682" rIns="89366" bIns="44682" numCol="1" anchor="t" anchorCtr="0" compatLnSpc="1">
            <a:prstTxWarp prst="textNoShape">
              <a:avLst/>
            </a:prstTxWarp>
          </a:bodyPr>
          <a:lstStyle>
            <a:lvl1pPr algn="l" defTabSz="893763">
              <a:lnSpc>
                <a:spcPct val="100000"/>
              </a:lnSpc>
              <a:spcBef>
                <a:spcPct val="0"/>
              </a:spcBef>
              <a:defRPr sz="800" b="0">
                <a:latin typeface="Arial" charset="0"/>
                <a:cs typeface="+mn-cs"/>
              </a:defRPr>
            </a:lvl1pPr>
          </a:lstStyle>
          <a:p>
            <a:pPr>
              <a:defRPr/>
            </a:pPr>
            <a:endParaRPr lang="de-DE" altLang="zh-TW"/>
          </a:p>
        </p:txBody>
      </p:sp>
      <p:sp>
        <p:nvSpPr>
          <p:cNvPr id="7171" name="Rectangle 3"/>
          <p:cNvSpPr>
            <a:spLocks noGrp="1" noChangeArrowheads="1"/>
          </p:cNvSpPr>
          <p:nvPr>
            <p:ph type="dt" sz="quarter" idx="1"/>
          </p:nvPr>
        </p:nvSpPr>
        <p:spPr bwMode="auto">
          <a:xfrm>
            <a:off x="1933575" y="9955213"/>
            <a:ext cx="3073400"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r" defTabSz="893763">
              <a:lnSpc>
                <a:spcPct val="100000"/>
              </a:lnSpc>
              <a:spcBef>
                <a:spcPct val="0"/>
              </a:spcBef>
              <a:defRPr sz="800" b="0">
                <a:latin typeface="Arial" charset="0"/>
                <a:cs typeface="+mn-cs"/>
              </a:defRPr>
            </a:lvl1pPr>
          </a:lstStyle>
          <a:p>
            <a:pPr>
              <a:defRPr/>
            </a:pPr>
            <a:r>
              <a:rPr lang="de-DE" altLang="zh-TW"/>
              <a:t>© 2004 Capgemini - All rights reserved</a:t>
            </a:r>
          </a:p>
        </p:txBody>
      </p:sp>
      <p:sp>
        <p:nvSpPr>
          <p:cNvPr id="7172" name="Rectangle 4"/>
          <p:cNvSpPr>
            <a:spLocks noGrp="1" noChangeArrowheads="1"/>
          </p:cNvSpPr>
          <p:nvPr>
            <p:ph type="ftr" sz="quarter" idx="2"/>
          </p:nvPr>
        </p:nvSpPr>
        <p:spPr bwMode="auto">
          <a:xfrm>
            <a:off x="0" y="9955213"/>
            <a:ext cx="3074988"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l" defTabSz="893763">
              <a:lnSpc>
                <a:spcPct val="100000"/>
              </a:lnSpc>
              <a:spcBef>
                <a:spcPct val="0"/>
              </a:spcBef>
              <a:defRPr sz="800" b="0">
                <a:latin typeface="Arial" charset="0"/>
                <a:cs typeface="+mn-cs"/>
              </a:defRPr>
            </a:lvl1pPr>
          </a:lstStyle>
          <a:p>
            <a:pPr>
              <a:defRPr/>
            </a:pPr>
            <a:endParaRPr lang="de-DE" altLang="zh-TW"/>
          </a:p>
        </p:txBody>
      </p:sp>
      <p:sp>
        <p:nvSpPr>
          <p:cNvPr id="7173" name="Rectangle 5"/>
          <p:cNvSpPr>
            <a:spLocks noGrp="1" noChangeArrowheads="1"/>
          </p:cNvSpPr>
          <p:nvPr>
            <p:ph type="sldNum" sz="quarter" idx="3"/>
          </p:nvPr>
        </p:nvSpPr>
        <p:spPr bwMode="auto">
          <a:xfrm>
            <a:off x="4024313" y="9955213"/>
            <a:ext cx="3074987"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r" defTabSz="893763">
              <a:lnSpc>
                <a:spcPct val="100000"/>
              </a:lnSpc>
              <a:spcBef>
                <a:spcPct val="0"/>
              </a:spcBef>
              <a:defRPr sz="800" b="0">
                <a:latin typeface="Arial" charset="0"/>
                <a:cs typeface="+mn-cs"/>
              </a:defRPr>
            </a:lvl1pPr>
          </a:lstStyle>
          <a:p>
            <a:pPr>
              <a:defRPr/>
            </a:pPr>
            <a:fld id="{F5803AF6-863C-4E79-B0E4-DA9EF3C26513}" type="slidenum">
              <a:rPr lang="de-DE" altLang="zh-TW"/>
              <a:pPr>
                <a:defRPr/>
              </a:pPr>
              <a:t>‹#›</a:t>
            </a:fld>
            <a:endParaRPr lang="de-DE" altLang="zh-TW"/>
          </a:p>
        </p:txBody>
      </p:sp>
    </p:spTree>
    <p:extLst>
      <p:ext uri="{BB962C8B-B14F-4D97-AF65-F5344CB8AC3E}">
        <p14:creationId xmlns:p14="http://schemas.microsoft.com/office/powerpoint/2010/main" val="1616056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7099300" cy="315913"/>
          </a:xfrm>
          <a:prstGeom prst="rect">
            <a:avLst/>
          </a:prstGeom>
          <a:noFill/>
          <a:ln w="9525">
            <a:noFill/>
            <a:miter lim="800000"/>
            <a:headEnd/>
            <a:tailEnd/>
          </a:ln>
          <a:effectLst/>
        </p:spPr>
        <p:txBody>
          <a:bodyPr vert="horz" wrap="square" lIns="89366" tIns="44682" rIns="89366" bIns="44682" numCol="1" anchor="t" anchorCtr="0" compatLnSpc="1">
            <a:prstTxWarp prst="textNoShape">
              <a:avLst/>
            </a:prstTxWarp>
          </a:bodyPr>
          <a:lstStyle>
            <a:lvl1pPr algn="l" defTabSz="893763">
              <a:lnSpc>
                <a:spcPct val="100000"/>
              </a:lnSpc>
              <a:spcBef>
                <a:spcPct val="0"/>
              </a:spcBef>
              <a:defRPr sz="800" b="0">
                <a:latin typeface="Arial" charset="0"/>
                <a:cs typeface="+mn-cs"/>
              </a:defRPr>
            </a:lvl1pPr>
          </a:lstStyle>
          <a:p>
            <a:pPr>
              <a:defRPr/>
            </a:pPr>
            <a:endParaRPr lang="de-DE" altLang="zh-TW"/>
          </a:p>
        </p:txBody>
      </p:sp>
      <p:sp>
        <p:nvSpPr>
          <p:cNvPr id="3075" name="Rectangle 3"/>
          <p:cNvSpPr>
            <a:spLocks noGrp="1" noChangeArrowheads="1"/>
          </p:cNvSpPr>
          <p:nvPr>
            <p:ph type="dt" idx="1"/>
          </p:nvPr>
        </p:nvSpPr>
        <p:spPr bwMode="auto">
          <a:xfrm>
            <a:off x="1933575" y="9955213"/>
            <a:ext cx="3073400"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r" defTabSz="893763">
              <a:lnSpc>
                <a:spcPct val="100000"/>
              </a:lnSpc>
              <a:spcBef>
                <a:spcPct val="0"/>
              </a:spcBef>
              <a:defRPr sz="800" b="0">
                <a:latin typeface="Arial" charset="0"/>
                <a:cs typeface="+mn-cs"/>
              </a:defRPr>
            </a:lvl1pPr>
          </a:lstStyle>
          <a:p>
            <a:pPr>
              <a:defRPr/>
            </a:pPr>
            <a:r>
              <a:rPr lang="de-DE" altLang="zh-TW"/>
              <a:t>© 2004 Capgemini - All rights reserved</a:t>
            </a:r>
          </a:p>
        </p:txBody>
      </p:sp>
      <p:sp>
        <p:nvSpPr>
          <p:cNvPr id="22532" name="Rectangle 4"/>
          <p:cNvSpPr>
            <a:spLocks noGrp="1" noRot="1" noChangeAspect="1" noChangeArrowheads="1" noTextEdit="1"/>
          </p:cNvSpPr>
          <p:nvPr>
            <p:ph type="sldImg" idx="2"/>
          </p:nvPr>
        </p:nvSpPr>
        <p:spPr bwMode="auto">
          <a:xfrm>
            <a:off x="138113" y="763588"/>
            <a:ext cx="6829425" cy="38433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47738" y="4865688"/>
            <a:ext cx="5203825" cy="4605337"/>
          </a:xfrm>
          <a:prstGeom prst="rect">
            <a:avLst/>
          </a:prstGeom>
          <a:noFill/>
          <a:ln w="9525">
            <a:noFill/>
            <a:miter lim="800000"/>
            <a:headEnd/>
            <a:tailEnd/>
          </a:ln>
          <a:effectLst/>
        </p:spPr>
        <p:txBody>
          <a:bodyPr vert="horz" wrap="square" lIns="89366" tIns="44682" rIns="89366" bIns="44682" numCol="1" anchor="t" anchorCtr="0" compatLnSpc="1">
            <a:prstTxWarp prst="textNoShape">
              <a:avLst/>
            </a:prstTxWarp>
          </a:bodyPr>
          <a:lstStyle/>
          <a:p>
            <a:pPr lvl="0"/>
            <a:r>
              <a:rPr lang="de-DE" altLang="zh-TW" noProof="0" smtClean="0"/>
              <a:t>Click to edit Master text styles</a:t>
            </a:r>
          </a:p>
          <a:p>
            <a:pPr lvl="1"/>
            <a:r>
              <a:rPr lang="de-DE" altLang="zh-TW" noProof="0" smtClean="0"/>
              <a:t>Second level</a:t>
            </a:r>
          </a:p>
          <a:p>
            <a:pPr lvl="2"/>
            <a:r>
              <a:rPr lang="de-DE" altLang="zh-TW" noProof="0" smtClean="0"/>
              <a:t>Third level</a:t>
            </a:r>
          </a:p>
          <a:p>
            <a:pPr lvl="3"/>
            <a:r>
              <a:rPr lang="de-DE" altLang="zh-TW" noProof="0" smtClean="0"/>
              <a:t>Fourth level</a:t>
            </a:r>
          </a:p>
          <a:p>
            <a:pPr lvl="4"/>
            <a:r>
              <a:rPr lang="de-DE" altLang="zh-TW" noProof="0" smtClean="0"/>
              <a:t>Fifth level</a:t>
            </a:r>
          </a:p>
        </p:txBody>
      </p:sp>
      <p:sp>
        <p:nvSpPr>
          <p:cNvPr id="3078" name="Rectangle 6"/>
          <p:cNvSpPr>
            <a:spLocks noGrp="1" noChangeArrowheads="1"/>
          </p:cNvSpPr>
          <p:nvPr>
            <p:ph type="ftr" sz="quarter" idx="4"/>
          </p:nvPr>
        </p:nvSpPr>
        <p:spPr bwMode="auto">
          <a:xfrm>
            <a:off x="0" y="9955213"/>
            <a:ext cx="3074988"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l" defTabSz="893763">
              <a:lnSpc>
                <a:spcPct val="100000"/>
              </a:lnSpc>
              <a:spcBef>
                <a:spcPct val="0"/>
              </a:spcBef>
              <a:defRPr sz="800" b="0">
                <a:latin typeface="Arial" charset="0"/>
                <a:cs typeface="+mn-cs"/>
              </a:defRPr>
            </a:lvl1pPr>
          </a:lstStyle>
          <a:p>
            <a:pPr>
              <a:defRPr/>
            </a:pPr>
            <a:endParaRPr lang="de-DE" altLang="zh-TW"/>
          </a:p>
        </p:txBody>
      </p:sp>
      <p:sp>
        <p:nvSpPr>
          <p:cNvPr id="3079" name="Rectangle 7"/>
          <p:cNvSpPr>
            <a:spLocks noGrp="1" noChangeArrowheads="1"/>
          </p:cNvSpPr>
          <p:nvPr>
            <p:ph type="sldNum" sz="quarter" idx="5"/>
          </p:nvPr>
        </p:nvSpPr>
        <p:spPr bwMode="auto">
          <a:xfrm>
            <a:off x="4024313" y="9955213"/>
            <a:ext cx="3074987" cy="279400"/>
          </a:xfrm>
          <a:prstGeom prst="rect">
            <a:avLst/>
          </a:prstGeom>
          <a:noFill/>
          <a:ln w="9525">
            <a:noFill/>
            <a:miter lim="800000"/>
            <a:headEnd/>
            <a:tailEnd/>
          </a:ln>
          <a:effectLst/>
        </p:spPr>
        <p:txBody>
          <a:bodyPr vert="horz" wrap="square" lIns="89366" tIns="44682" rIns="89366" bIns="44682" numCol="1" anchor="b" anchorCtr="0" compatLnSpc="1">
            <a:prstTxWarp prst="textNoShape">
              <a:avLst/>
            </a:prstTxWarp>
          </a:bodyPr>
          <a:lstStyle>
            <a:lvl1pPr algn="r" defTabSz="893763">
              <a:lnSpc>
                <a:spcPct val="100000"/>
              </a:lnSpc>
              <a:spcBef>
                <a:spcPct val="0"/>
              </a:spcBef>
              <a:defRPr sz="800" b="0">
                <a:latin typeface="Arial" charset="0"/>
                <a:cs typeface="+mn-cs"/>
              </a:defRPr>
            </a:lvl1pPr>
          </a:lstStyle>
          <a:p>
            <a:pPr>
              <a:defRPr/>
            </a:pPr>
            <a:fld id="{733C40E2-8272-4AE7-AB34-08FFCFB9342A}" type="slidenum">
              <a:rPr lang="de-DE" altLang="zh-TW"/>
              <a:pPr>
                <a:defRPr/>
              </a:pPr>
              <a:t>‹#›</a:t>
            </a:fld>
            <a:endParaRPr lang="de-DE" altLang="zh-TW"/>
          </a:p>
        </p:txBody>
      </p:sp>
    </p:spTree>
    <p:extLst>
      <p:ext uri="{BB962C8B-B14F-4D97-AF65-F5344CB8AC3E}">
        <p14:creationId xmlns:p14="http://schemas.microsoft.com/office/powerpoint/2010/main" val="318986418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6759" algn="l" rtl="0" eaLnBrk="0" fontAlgn="base" hangingPunct="0">
      <a:spcBef>
        <a:spcPct val="30000"/>
      </a:spcBef>
      <a:spcAft>
        <a:spcPct val="0"/>
      </a:spcAft>
      <a:defRPr sz="1200" kern="1200">
        <a:solidFill>
          <a:schemeClr val="tx1"/>
        </a:solidFill>
        <a:latin typeface="Arial" charset="0"/>
        <a:ea typeface="+mn-ea"/>
        <a:cs typeface="+mn-cs"/>
      </a:defRPr>
    </a:lvl2pPr>
    <a:lvl3pPr marL="913530" algn="l" rtl="0" eaLnBrk="0" fontAlgn="base" hangingPunct="0">
      <a:spcBef>
        <a:spcPct val="30000"/>
      </a:spcBef>
      <a:spcAft>
        <a:spcPct val="0"/>
      </a:spcAft>
      <a:defRPr sz="1200" kern="1200">
        <a:solidFill>
          <a:schemeClr val="tx1"/>
        </a:solidFill>
        <a:latin typeface="Arial" charset="0"/>
        <a:ea typeface="+mn-ea"/>
        <a:cs typeface="+mn-cs"/>
      </a:defRPr>
    </a:lvl3pPr>
    <a:lvl4pPr marL="1370294" algn="l" rtl="0" eaLnBrk="0" fontAlgn="base" hangingPunct="0">
      <a:spcBef>
        <a:spcPct val="30000"/>
      </a:spcBef>
      <a:spcAft>
        <a:spcPct val="0"/>
      </a:spcAft>
      <a:defRPr sz="1200" kern="1200">
        <a:solidFill>
          <a:schemeClr val="tx1"/>
        </a:solidFill>
        <a:latin typeface="Arial" charset="0"/>
        <a:ea typeface="+mn-ea"/>
        <a:cs typeface="+mn-cs"/>
      </a:defRPr>
    </a:lvl4pPr>
    <a:lvl5pPr marL="1827055" algn="l" rtl="0" eaLnBrk="0" fontAlgn="base" hangingPunct="0">
      <a:spcBef>
        <a:spcPct val="30000"/>
      </a:spcBef>
      <a:spcAft>
        <a:spcPct val="0"/>
      </a:spcAft>
      <a:defRPr sz="1200" kern="1200">
        <a:solidFill>
          <a:schemeClr val="tx1"/>
        </a:solidFill>
        <a:latin typeface="Arial" charset="0"/>
        <a:ea typeface="+mn-ea"/>
        <a:cs typeface="+mn-cs"/>
      </a:defRPr>
    </a:lvl5pPr>
    <a:lvl6pPr marL="2283820" algn="l" defTabSz="913530" rtl="0" eaLnBrk="1" latinLnBrk="0" hangingPunct="1">
      <a:defRPr sz="1200" kern="1200">
        <a:solidFill>
          <a:schemeClr val="tx1"/>
        </a:solidFill>
        <a:latin typeface="+mn-lt"/>
        <a:ea typeface="+mn-ea"/>
        <a:cs typeface="+mn-cs"/>
      </a:defRPr>
    </a:lvl6pPr>
    <a:lvl7pPr marL="2740584" algn="l" defTabSz="913530" rtl="0" eaLnBrk="1" latinLnBrk="0" hangingPunct="1">
      <a:defRPr sz="1200" kern="1200">
        <a:solidFill>
          <a:schemeClr val="tx1"/>
        </a:solidFill>
        <a:latin typeface="+mn-lt"/>
        <a:ea typeface="+mn-ea"/>
        <a:cs typeface="+mn-cs"/>
      </a:defRPr>
    </a:lvl7pPr>
    <a:lvl8pPr marL="3197347" algn="l" defTabSz="913530" rtl="0" eaLnBrk="1" latinLnBrk="0" hangingPunct="1">
      <a:defRPr sz="1200" kern="1200">
        <a:solidFill>
          <a:schemeClr val="tx1"/>
        </a:solidFill>
        <a:latin typeface="+mn-lt"/>
        <a:ea typeface="+mn-ea"/>
        <a:cs typeface="+mn-cs"/>
      </a:defRPr>
    </a:lvl8pPr>
    <a:lvl9pPr marL="3654112" algn="l" defTabSz="91353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Rectangle 95"/>
          <p:cNvSpPr>
            <a:spLocks noGrp="1" noChangeArrowheads="1"/>
          </p:cNvSpPr>
          <p:nvPr>
            <p:ph type="sldNum" sz="quarter" idx="10"/>
            <p:custDataLst>
              <p:tags r:id="rId1"/>
            </p:custDataLst>
          </p:nvPr>
        </p:nvSpPr>
        <p:spPr>
          <a:ln/>
        </p:spPr>
        <p:txBody>
          <a:bodyPr/>
          <a:lstStyle>
            <a:lvl1pPr>
              <a:defRPr/>
            </a:lvl1pPr>
          </a:lstStyle>
          <a:p>
            <a:pPr>
              <a:defRPr/>
            </a:pPr>
            <a:fld id="{83A64B81-DDF4-4C7E-9C3D-A4C47BE53E61}" type="slidenum">
              <a:rPr lang="en-US"/>
              <a:pPr>
                <a:defRPr/>
              </a:pPr>
              <a:t>‹#›</a:t>
            </a:fld>
            <a:endParaRPr lang="en-US"/>
          </a:p>
        </p:txBody>
      </p:sp>
    </p:spTree>
    <p:extLst>
      <p:ext uri="{BB962C8B-B14F-4D97-AF65-F5344CB8AC3E}">
        <p14:creationId xmlns:p14="http://schemas.microsoft.com/office/powerpoint/2010/main" val="569352539"/>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6"/>
          <p:cNvSpPr>
            <a:spLocks noGrp="1" noChangeArrowheads="1"/>
          </p:cNvSpPr>
          <p:nvPr>
            <p:ph type="title"/>
          </p:nvPr>
        </p:nvSpPr>
        <p:spPr bwMode="auto">
          <a:xfrm>
            <a:off x="14" y="3"/>
            <a:ext cx="10429861" cy="576263"/>
          </a:xfrm>
          <a:prstGeom prst="rect">
            <a:avLst/>
          </a:prstGeom>
          <a:solidFill>
            <a:schemeClr val="bg1">
              <a:lumMod val="50000"/>
            </a:schemeClr>
          </a:solidFill>
          <a:ln w="9525">
            <a:noFill/>
            <a:miter lim="800000"/>
            <a:headEnd/>
            <a:tailEnd/>
          </a:ln>
        </p:spPr>
        <p:txBody>
          <a:bodyPr vert="horz" wrap="square" lIns="179828" tIns="44725" rIns="179828" bIns="44725" numCol="1" anchor="ctr" anchorCtr="0" compatLnSpc="1">
            <a:prstTxWarp prst="textNoShape">
              <a:avLst/>
            </a:prstTxWarp>
          </a:bodyPr>
          <a:lstStyle/>
          <a:p>
            <a:pPr lvl="0"/>
            <a:r>
              <a:rPr lang="en-US" altLang="zh-TW" dirty="0" smtClean="0"/>
              <a:t>ACTION TITLE</a:t>
            </a:r>
          </a:p>
        </p:txBody>
      </p:sp>
      <p:sp>
        <p:nvSpPr>
          <p:cNvPr id="216159" name="Rectangle 95"/>
          <p:cNvSpPr>
            <a:spLocks noGrp="1" noChangeArrowheads="1"/>
          </p:cNvSpPr>
          <p:nvPr>
            <p:ph type="sldNum" sz="quarter" idx="4"/>
          </p:nvPr>
        </p:nvSpPr>
        <p:spPr bwMode="auto">
          <a:xfrm>
            <a:off x="10255705" y="6348413"/>
            <a:ext cx="1693408" cy="373062"/>
          </a:xfrm>
          <a:prstGeom prst="rect">
            <a:avLst/>
          </a:prstGeom>
          <a:noFill/>
          <a:ln w="9525">
            <a:noFill/>
            <a:miter lim="800000"/>
            <a:headEnd/>
            <a:tailEnd/>
          </a:ln>
        </p:spPr>
        <p:txBody>
          <a:bodyPr vert="horz" wrap="square" lIns="89450" tIns="44725" rIns="89450" bIns="44725" numCol="1" anchor="ctr" anchorCtr="0" compatLnSpc="1">
            <a:prstTxWarp prst="textNoShape">
              <a:avLst/>
            </a:prstTxWarp>
          </a:bodyPr>
          <a:lstStyle>
            <a:lvl1pPr algn="r">
              <a:lnSpc>
                <a:spcPct val="90000"/>
              </a:lnSpc>
              <a:spcBef>
                <a:spcPct val="0"/>
              </a:spcBef>
              <a:defRPr sz="1600" b="0">
                <a:latin typeface="Arial" charset="0"/>
                <a:cs typeface="+mn-cs"/>
              </a:defRPr>
            </a:lvl1pPr>
          </a:lstStyle>
          <a:p>
            <a:pPr>
              <a:defRPr/>
            </a:pPr>
            <a:fld id="{5BE92BC5-E33B-412F-87DB-DE8801275F48}" type="slidenum">
              <a:rPr lang="en-US"/>
              <a:pPr>
                <a:defRPr/>
              </a:pPr>
              <a:t>‹#›</a:t>
            </a:fld>
            <a:endParaRPr lang="en-US"/>
          </a:p>
        </p:txBody>
      </p:sp>
      <p:sp>
        <p:nvSpPr>
          <p:cNvPr id="2" name="Line 1129"/>
          <p:cNvSpPr>
            <a:spLocks noChangeShapeType="1"/>
          </p:cNvSpPr>
          <p:nvPr/>
        </p:nvSpPr>
        <p:spPr bwMode="auto">
          <a:xfrm>
            <a:off x="0" y="6348413"/>
            <a:ext cx="11949113" cy="0"/>
          </a:xfrm>
          <a:prstGeom prst="line">
            <a:avLst/>
          </a:prstGeom>
          <a:noFill/>
          <a:ln w="38100">
            <a:solidFill>
              <a:srgbClr val="92D050"/>
            </a:solidFill>
            <a:round/>
            <a:headEnd/>
            <a:tailEnd/>
          </a:ln>
          <a:extLst>
            <a:ext uri="{909E8E84-426E-40DD-AFC4-6F175D3DCCD1}">
              <a14:hiddenFill xmlns:a14="http://schemas.microsoft.com/office/drawing/2010/main">
                <a:noFill/>
              </a14:hiddenFill>
            </a:ext>
          </a:extLst>
        </p:spPr>
        <p:txBody>
          <a:bodyPr wrap="none" lIns="119891" tIns="62344" rIns="119891" bIns="62344" anchor="ctr">
            <a:spAutoFit/>
          </a:bodyPr>
          <a:lstStyle/>
          <a:p>
            <a:endParaRPr lang="en-US" sz="3200"/>
          </a:p>
        </p:txBody>
      </p:sp>
      <p:sp>
        <p:nvSpPr>
          <p:cNvPr id="1031" name="Text Placeholder 3"/>
          <p:cNvSpPr>
            <a:spLocks noGrp="1"/>
          </p:cNvSpPr>
          <p:nvPr>
            <p:ph type="body" idx="1"/>
          </p:nvPr>
        </p:nvSpPr>
        <p:spPr bwMode="auto">
          <a:xfrm>
            <a:off x="0" y="703263"/>
            <a:ext cx="11949113" cy="564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79828" tIns="35967" rIns="179828" bIns="4567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44176" y="131619"/>
            <a:ext cx="1290638" cy="308264"/>
          </a:xfrm>
          <a:prstGeom prst="rect">
            <a:avLst/>
          </a:prstGeom>
        </p:spPr>
      </p:pic>
    </p:spTree>
  </p:cSld>
  <p:clrMap bg1="lt1" tx1="dk1" bg2="lt2" tx2="dk2" accent1="accent1" accent2="accent2" accent3="accent3" accent4="accent4" accent5="accent5" accent6="accent6" hlink="hlink" folHlink="folHlink"/>
  <p:sldLayoutIdLst>
    <p:sldLayoutId id="2147483837" r:id="rId1"/>
  </p:sldLayoutIdLst>
  <p:transition/>
  <p:timing>
    <p:tnLst>
      <p:par>
        <p:cTn id="1" dur="indefinite" restart="never" nodeType="tmRoot"/>
      </p:par>
    </p:tnLst>
  </p:timing>
  <p:hf hdr="0" ftr="0" dt="0"/>
  <p:txStyles>
    <p:titleStyle>
      <a:lvl1pPr algn="l" defTabSz="1192780" rtl="0" eaLnBrk="0" fontAlgn="base" hangingPunct="0">
        <a:lnSpc>
          <a:spcPct val="90000"/>
        </a:lnSpc>
        <a:spcBef>
          <a:spcPct val="0"/>
        </a:spcBef>
        <a:spcAft>
          <a:spcPct val="0"/>
        </a:spcAft>
        <a:defRPr sz="2667" b="1">
          <a:solidFill>
            <a:schemeClr val="bg1"/>
          </a:solidFill>
          <a:latin typeface="+mj-lt"/>
          <a:ea typeface="+mj-ea"/>
          <a:cs typeface="+mj-cs"/>
        </a:defRPr>
      </a:lvl1pPr>
      <a:lvl2pPr algn="l" defTabSz="1192780" rtl="0" eaLnBrk="0" fontAlgn="base" hangingPunct="0">
        <a:lnSpc>
          <a:spcPct val="90000"/>
        </a:lnSpc>
        <a:spcBef>
          <a:spcPct val="0"/>
        </a:spcBef>
        <a:spcAft>
          <a:spcPct val="0"/>
        </a:spcAft>
        <a:defRPr sz="2667" b="1">
          <a:solidFill>
            <a:schemeClr val="bg1"/>
          </a:solidFill>
          <a:latin typeface="Arial" charset="0"/>
        </a:defRPr>
      </a:lvl2pPr>
      <a:lvl3pPr algn="l" defTabSz="1192780" rtl="0" eaLnBrk="0" fontAlgn="base" hangingPunct="0">
        <a:lnSpc>
          <a:spcPct val="90000"/>
        </a:lnSpc>
        <a:spcBef>
          <a:spcPct val="0"/>
        </a:spcBef>
        <a:spcAft>
          <a:spcPct val="0"/>
        </a:spcAft>
        <a:defRPr sz="2667" b="1">
          <a:solidFill>
            <a:schemeClr val="bg1"/>
          </a:solidFill>
          <a:latin typeface="Arial" charset="0"/>
        </a:defRPr>
      </a:lvl3pPr>
      <a:lvl4pPr algn="l" defTabSz="1192780" rtl="0" eaLnBrk="0" fontAlgn="base" hangingPunct="0">
        <a:lnSpc>
          <a:spcPct val="90000"/>
        </a:lnSpc>
        <a:spcBef>
          <a:spcPct val="0"/>
        </a:spcBef>
        <a:spcAft>
          <a:spcPct val="0"/>
        </a:spcAft>
        <a:defRPr sz="2667" b="1">
          <a:solidFill>
            <a:schemeClr val="bg1"/>
          </a:solidFill>
          <a:latin typeface="Arial" charset="0"/>
        </a:defRPr>
      </a:lvl4pPr>
      <a:lvl5pPr algn="l" defTabSz="1192780" rtl="0" eaLnBrk="0" fontAlgn="base" hangingPunct="0">
        <a:lnSpc>
          <a:spcPct val="90000"/>
        </a:lnSpc>
        <a:spcBef>
          <a:spcPct val="0"/>
        </a:spcBef>
        <a:spcAft>
          <a:spcPct val="0"/>
        </a:spcAft>
        <a:defRPr sz="2667" b="1">
          <a:solidFill>
            <a:schemeClr val="bg1"/>
          </a:solidFill>
          <a:latin typeface="Arial" charset="0"/>
        </a:defRPr>
      </a:lvl5pPr>
      <a:lvl6pPr marL="609073" algn="r" defTabSz="1192780" rtl="0" fontAlgn="base">
        <a:lnSpc>
          <a:spcPct val="90000"/>
        </a:lnSpc>
        <a:spcBef>
          <a:spcPct val="0"/>
        </a:spcBef>
        <a:spcAft>
          <a:spcPct val="0"/>
        </a:spcAft>
        <a:defRPr sz="2667" b="1">
          <a:solidFill>
            <a:srgbClr val="080808"/>
          </a:solidFill>
          <a:latin typeface="Arial" charset="0"/>
        </a:defRPr>
      </a:lvl6pPr>
      <a:lvl7pPr marL="1218162" algn="r" defTabSz="1192780" rtl="0" fontAlgn="base">
        <a:lnSpc>
          <a:spcPct val="90000"/>
        </a:lnSpc>
        <a:spcBef>
          <a:spcPct val="0"/>
        </a:spcBef>
        <a:spcAft>
          <a:spcPct val="0"/>
        </a:spcAft>
        <a:defRPr sz="2667" b="1">
          <a:solidFill>
            <a:srgbClr val="080808"/>
          </a:solidFill>
          <a:latin typeface="Arial" charset="0"/>
        </a:defRPr>
      </a:lvl7pPr>
      <a:lvl8pPr marL="1827242" algn="r" defTabSz="1192780" rtl="0" fontAlgn="base">
        <a:lnSpc>
          <a:spcPct val="90000"/>
        </a:lnSpc>
        <a:spcBef>
          <a:spcPct val="0"/>
        </a:spcBef>
        <a:spcAft>
          <a:spcPct val="0"/>
        </a:spcAft>
        <a:defRPr sz="2667" b="1">
          <a:solidFill>
            <a:srgbClr val="080808"/>
          </a:solidFill>
          <a:latin typeface="Arial" charset="0"/>
        </a:defRPr>
      </a:lvl8pPr>
      <a:lvl9pPr marL="2436316" algn="r" defTabSz="1192780" rtl="0" fontAlgn="base">
        <a:lnSpc>
          <a:spcPct val="90000"/>
        </a:lnSpc>
        <a:spcBef>
          <a:spcPct val="0"/>
        </a:spcBef>
        <a:spcAft>
          <a:spcPct val="0"/>
        </a:spcAft>
        <a:defRPr sz="2667" b="1">
          <a:solidFill>
            <a:srgbClr val="080808"/>
          </a:solidFill>
          <a:latin typeface="Arial" charset="0"/>
        </a:defRPr>
      </a:lvl9pPr>
    </p:titleStyle>
    <p:bodyStyle>
      <a:lvl1pPr marL="0" indent="0" algn="l" rtl="0" eaLnBrk="0" fontAlgn="base" hangingPunct="0">
        <a:spcBef>
          <a:spcPct val="0"/>
        </a:spcBef>
        <a:spcAft>
          <a:spcPct val="0"/>
        </a:spcAft>
        <a:defRPr sz="1800">
          <a:solidFill>
            <a:schemeClr val="tx1"/>
          </a:solidFill>
          <a:latin typeface="+mn-lt"/>
          <a:ea typeface="+mn-ea"/>
          <a:cs typeface="+mn-cs"/>
        </a:defRPr>
      </a:lvl1pPr>
      <a:lvl2pPr marL="243209" indent="-243209" algn="l" rtl="0" eaLnBrk="0" fontAlgn="base" hangingPunct="0">
        <a:spcBef>
          <a:spcPct val="0"/>
        </a:spcBef>
        <a:spcAft>
          <a:spcPct val="0"/>
        </a:spcAft>
        <a:buFont typeface="Arial" panose="020B0604020202020204" pitchFamily="34" charset="0"/>
        <a:buChar char="•"/>
        <a:defRPr sz="1600">
          <a:solidFill>
            <a:schemeClr val="tx1"/>
          </a:solidFill>
          <a:latin typeface="+mn-lt"/>
        </a:defRPr>
      </a:lvl2pPr>
      <a:lvl3pPr marL="471614" indent="-228405" algn="l" rtl="0" eaLnBrk="0" fontAlgn="base" hangingPunct="0">
        <a:spcBef>
          <a:spcPct val="0"/>
        </a:spcBef>
        <a:spcAft>
          <a:spcPct val="0"/>
        </a:spcAft>
        <a:buFont typeface="Symbol" panose="05050102010706020507" pitchFamily="18" charset="2"/>
        <a:buChar char="-"/>
        <a:defRPr sz="1400">
          <a:solidFill>
            <a:schemeClr val="tx1"/>
          </a:solidFill>
          <a:latin typeface="+mn-lt"/>
        </a:defRPr>
      </a:lvl3pPr>
      <a:lvl4pPr marL="714822" indent="-243209" algn="l" rtl="0" eaLnBrk="0" fontAlgn="base" hangingPunct="0">
        <a:spcBef>
          <a:spcPct val="0"/>
        </a:spcBef>
        <a:spcAft>
          <a:spcPct val="0"/>
        </a:spcAft>
        <a:buFont typeface="Symbol" panose="05050102010706020507" pitchFamily="18" charset="2"/>
        <a:buChar char="-"/>
        <a:defRPr sz="1400">
          <a:solidFill>
            <a:schemeClr val="tx1"/>
          </a:solidFill>
          <a:latin typeface="+mn-lt"/>
        </a:defRPr>
      </a:lvl4pPr>
      <a:lvl5pPr marL="958033" indent="-243209" algn="l" defTabSz="958033" rtl="0" eaLnBrk="0" fontAlgn="base" hangingPunct="0">
        <a:spcBef>
          <a:spcPct val="0"/>
        </a:spcBef>
        <a:spcAft>
          <a:spcPct val="0"/>
        </a:spcAft>
        <a:buFont typeface="Symbol" panose="05050102010706020507" pitchFamily="18" charset="2"/>
        <a:buChar char="-"/>
        <a:defRPr sz="1400">
          <a:solidFill>
            <a:schemeClr val="tx1"/>
          </a:solidFill>
          <a:latin typeface="+mn-lt"/>
        </a:defRPr>
      </a:lvl5pPr>
      <a:lvl6pPr marL="1355628" indent="-253783" algn="l" defTabSz="1192780" rtl="0" fontAlgn="base">
        <a:lnSpc>
          <a:spcPct val="90000"/>
        </a:lnSpc>
        <a:spcBef>
          <a:spcPct val="40000"/>
        </a:spcBef>
        <a:spcAft>
          <a:spcPct val="0"/>
        </a:spcAft>
        <a:buChar char="-"/>
        <a:defRPr sz="1867">
          <a:solidFill>
            <a:schemeClr val="tx1"/>
          </a:solidFill>
          <a:latin typeface="+mn-lt"/>
        </a:defRPr>
      </a:lvl6pPr>
      <a:lvl7pPr marL="1964706" indent="-253783" algn="l" defTabSz="1192780" rtl="0" fontAlgn="base">
        <a:lnSpc>
          <a:spcPct val="90000"/>
        </a:lnSpc>
        <a:spcBef>
          <a:spcPct val="40000"/>
        </a:spcBef>
        <a:spcAft>
          <a:spcPct val="0"/>
        </a:spcAft>
        <a:buChar char="-"/>
        <a:defRPr sz="1867">
          <a:solidFill>
            <a:schemeClr val="tx1"/>
          </a:solidFill>
          <a:latin typeface="+mn-lt"/>
        </a:defRPr>
      </a:lvl7pPr>
      <a:lvl8pPr marL="2573783" indent="-253783" algn="l" defTabSz="1192780" rtl="0" fontAlgn="base">
        <a:lnSpc>
          <a:spcPct val="90000"/>
        </a:lnSpc>
        <a:spcBef>
          <a:spcPct val="40000"/>
        </a:spcBef>
        <a:spcAft>
          <a:spcPct val="0"/>
        </a:spcAft>
        <a:buChar char="-"/>
        <a:defRPr sz="1867">
          <a:solidFill>
            <a:schemeClr val="tx1"/>
          </a:solidFill>
          <a:latin typeface="+mn-lt"/>
        </a:defRPr>
      </a:lvl8pPr>
      <a:lvl9pPr marL="3182866" indent="-253783" algn="l" defTabSz="1192780" rtl="0" fontAlgn="base">
        <a:lnSpc>
          <a:spcPct val="90000"/>
        </a:lnSpc>
        <a:spcBef>
          <a:spcPct val="40000"/>
        </a:spcBef>
        <a:spcAft>
          <a:spcPct val="0"/>
        </a:spcAft>
        <a:buChar char="-"/>
        <a:defRPr sz="1867">
          <a:solidFill>
            <a:schemeClr val="tx1"/>
          </a:solidFill>
          <a:latin typeface="+mn-lt"/>
        </a:defRPr>
      </a:lvl9pPr>
    </p:bodyStyle>
    <p:otherStyle>
      <a:defPPr>
        <a:defRPr lang="en-US"/>
      </a:defPPr>
      <a:lvl1pPr marL="0" algn="l" defTabSz="1218162" rtl="0" eaLnBrk="1" latinLnBrk="0" hangingPunct="1">
        <a:defRPr sz="2400" kern="1200">
          <a:solidFill>
            <a:schemeClr val="tx1"/>
          </a:solidFill>
          <a:latin typeface="+mn-lt"/>
          <a:ea typeface="+mn-ea"/>
          <a:cs typeface="+mn-cs"/>
        </a:defRPr>
      </a:lvl1pPr>
      <a:lvl2pPr marL="609073" algn="l" defTabSz="1218162" rtl="0" eaLnBrk="1" latinLnBrk="0" hangingPunct="1">
        <a:defRPr sz="2400" kern="1200">
          <a:solidFill>
            <a:schemeClr val="tx1"/>
          </a:solidFill>
          <a:latin typeface="+mn-lt"/>
          <a:ea typeface="+mn-ea"/>
          <a:cs typeface="+mn-cs"/>
        </a:defRPr>
      </a:lvl2pPr>
      <a:lvl3pPr marL="1218162" algn="l" defTabSz="1218162" rtl="0" eaLnBrk="1" latinLnBrk="0" hangingPunct="1">
        <a:defRPr sz="2400" kern="1200">
          <a:solidFill>
            <a:schemeClr val="tx1"/>
          </a:solidFill>
          <a:latin typeface="+mn-lt"/>
          <a:ea typeface="+mn-ea"/>
          <a:cs typeface="+mn-cs"/>
        </a:defRPr>
      </a:lvl3pPr>
      <a:lvl4pPr marL="1827242" algn="l" defTabSz="1218162" rtl="0" eaLnBrk="1" latinLnBrk="0" hangingPunct="1">
        <a:defRPr sz="2400" kern="1200">
          <a:solidFill>
            <a:schemeClr val="tx1"/>
          </a:solidFill>
          <a:latin typeface="+mn-lt"/>
          <a:ea typeface="+mn-ea"/>
          <a:cs typeface="+mn-cs"/>
        </a:defRPr>
      </a:lvl4pPr>
      <a:lvl5pPr marL="2436316" algn="l" defTabSz="1218162" rtl="0" eaLnBrk="1" latinLnBrk="0" hangingPunct="1">
        <a:defRPr sz="2400" kern="1200">
          <a:solidFill>
            <a:schemeClr val="tx1"/>
          </a:solidFill>
          <a:latin typeface="+mn-lt"/>
          <a:ea typeface="+mn-ea"/>
          <a:cs typeface="+mn-cs"/>
        </a:defRPr>
      </a:lvl5pPr>
      <a:lvl6pPr marL="3045399" algn="l" defTabSz="1218162" rtl="0" eaLnBrk="1" latinLnBrk="0" hangingPunct="1">
        <a:defRPr sz="2400" kern="1200">
          <a:solidFill>
            <a:schemeClr val="tx1"/>
          </a:solidFill>
          <a:latin typeface="+mn-lt"/>
          <a:ea typeface="+mn-ea"/>
          <a:cs typeface="+mn-cs"/>
        </a:defRPr>
      </a:lvl6pPr>
      <a:lvl7pPr marL="3654477" algn="l" defTabSz="1218162" rtl="0" eaLnBrk="1" latinLnBrk="0" hangingPunct="1">
        <a:defRPr sz="2400" kern="1200">
          <a:solidFill>
            <a:schemeClr val="tx1"/>
          </a:solidFill>
          <a:latin typeface="+mn-lt"/>
          <a:ea typeface="+mn-ea"/>
          <a:cs typeface="+mn-cs"/>
        </a:defRPr>
      </a:lvl7pPr>
      <a:lvl8pPr marL="4263556" algn="l" defTabSz="1218162" rtl="0" eaLnBrk="1" latinLnBrk="0" hangingPunct="1">
        <a:defRPr sz="2400" kern="1200">
          <a:solidFill>
            <a:schemeClr val="tx1"/>
          </a:solidFill>
          <a:latin typeface="+mn-lt"/>
          <a:ea typeface="+mn-ea"/>
          <a:cs typeface="+mn-cs"/>
        </a:defRPr>
      </a:lvl8pPr>
      <a:lvl9pPr marL="4872637" algn="l" defTabSz="1218162"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oleObject" Target="../embeddings/oleObject1.bin"/><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slideLayout" Target="../slideLayouts/slideLayout1.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vmlDrawing" Target="../drawings/vmlDrawing1.v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2.emf"/><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4613638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744" name="think-cell Slide" r:id="rId18" imgW="360" imgH="360" progId="TCLayout.ActiveDocument.1">
                  <p:embed/>
                </p:oleObj>
              </mc:Choice>
              <mc:Fallback>
                <p:oleObj name="think-cell Slide" r:id="rId18" imgW="360" imgH="360" progId="TCLayout.ActiveDocument.1">
                  <p:embed/>
                  <p:pic>
                    <p:nvPicPr>
                      <p:cNvPr id="0" name=""/>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auto">
          <a:xfrm>
            <a:off x="-11536" y="-64831"/>
            <a:ext cx="181822" cy="288413"/>
          </a:xfrm>
          <a:prstGeom prst="rect">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noAutofit/>
          </a:bodyPr>
          <a:lstStyle/>
          <a:p>
            <a:pPr algn="ctr" defTabSz="895350"/>
            <a:endParaRPr kumimoji="0" lang="en-US" b="0" u="none" strike="noStrike" cap="none" normalizeH="0" dirty="0" smtClean="0">
              <a:ln>
                <a:noFill/>
              </a:ln>
              <a:solidFill>
                <a:schemeClr val="tx1"/>
              </a:solidFill>
              <a:effectLst/>
              <a:sym typeface="Arial" panose="020B0604020202020204" pitchFamily="34" charset="0"/>
            </a:endParaRPr>
          </a:p>
        </p:txBody>
      </p:sp>
      <p:sp>
        <p:nvSpPr>
          <p:cNvPr id="2" name="Title 1"/>
          <p:cNvSpPr>
            <a:spLocks noGrp="1"/>
          </p:cNvSpPr>
          <p:nvPr>
            <p:ph type="title"/>
          </p:nvPr>
        </p:nvSpPr>
        <p:spPr/>
        <p:txBody>
          <a:bodyPr/>
          <a:lstStyle/>
          <a:p>
            <a:r>
              <a:rPr lang="en-US" dirty="0" smtClean="0"/>
              <a:t>Smart text boxes</a:t>
            </a:r>
            <a:endParaRPr lang="en-US" dirty="0"/>
          </a:p>
        </p:txBody>
      </p:sp>
      <p:sp>
        <p:nvSpPr>
          <p:cNvPr id="3" name="Slide Number Placeholder 2"/>
          <p:cNvSpPr>
            <a:spLocks noGrp="1"/>
          </p:cNvSpPr>
          <p:nvPr>
            <p:ph type="sldNum" sz="quarter" idx="10"/>
          </p:nvPr>
        </p:nvSpPr>
        <p:spPr/>
        <p:txBody>
          <a:bodyPr/>
          <a:lstStyle/>
          <a:p>
            <a:pPr>
              <a:defRPr/>
            </a:pPr>
            <a:fld id="{83A64B81-DDF4-4C7E-9C3D-A4C47BE53E61}" type="slidenum">
              <a:rPr lang="en-US" smtClean="0"/>
              <a:pPr>
                <a:defRPr/>
              </a:pPr>
              <a:t>0</a:t>
            </a:fld>
            <a:endParaRPr lang="en-US" dirty="0"/>
          </a:p>
        </p:txBody>
      </p:sp>
      <p:sp>
        <p:nvSpPr>
          <p:cNvPr id="45" name="Text Placeholder 2"/>
          <p:cNvSpPr>
            <a:spLocks noGrp="1"/>
          </p:cNvSpPr>
          <p:nvPr>
            <p:custDataLst>
              <p:tags r:id="rId4"/>
            </p:custDataLst>
          </p:nvPr>
        </p:nvSpPr>
        <p:spPr bwMode="gray">
          <a:xfrm>
            <a:off x="1389063" y="1017588"/>
            <a:ext cx="9170988" cy="1731963"/>
          </a:xfrm>
          <a:prstGeom prst="upArrow">
            <a:avLst>
              <a:gd name="adj1" fmla="val 100000"/>
              <a:gd name="adj2" fmla="val 96334"/>
            </a:avLst>
          </a:prstGeom>
          <a:solidFill>
            <a:schemeClr val="accent1"/>
          </a:solidFill>
          <a:ln w="9525">
            <a:noFill/>
          </a:ln>
          <a:extLst>
            <a:ext uri="{91240B29-F687-4F45-9708-019B960494DF}">
              <a14:hiddenLine xmlns:a14="http://schemas.microsoft.com/office/drawing/2010/main" w="9525">
                <a:solidFill>
                  <a:schemeClr val="tx1"/>
                </a:solidFill>
              </a14:hiddenLine>
            </a:ext>
          </a:extLst>
        </p:spPr>
        <p:txBody>
          <a:bodyPr vert="horz" wrap="none" lIns="0" tIns="0" rIns="0" bIns="1171575"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gn="ctr">
              <a:lnSpc>
                <a:spcPct val="100000"/>
              </a:lnSpc>
              <a:spcBef>
                <a:spcPct val="0"/>
              </a:spcBef>
              <a:spcAft>
                <a:spcPct val="0"/>
              </a:spcAft>
            </a:pPr>
            <a:r>
              <a:rPr lang="en-US" sz="2400" b="0" dirty="0" smtClean="0">
                <a:solidFill>
                  <a:schemeClr val="bg1"/>
                </a:solidFill>
                <a:sym typeface="Arial" panose="020B0604020202020204" pitchFamily="34" charset="0"/>
              </a:rPr>
              <a:t>PowerPoint charting. Done right.</a:t>
            </a:r>
            <a:endParaRPr lang="en-US" sz="2400" b="0" dirty="0">
              <a:solidFill>
                <a:schemeClr val="bg1"/>
              </a:solidFill>
              <a:sym typeface="Arial" panose="020B0604020202020204" pitchFamily="34" charset="0"/>
            </a:endParaRPr>
          </a:p>
        </p:txBody>
      </p:sp>
      <p:sp>
        <p:nvSpPr>
          <p:cNvPr id="46" name="Text Placeholder 2"/>
          <p:cNvSpPr>
            <a:spLocks noGrp="1"/>
          </p:cNvSpPr>
          <p:nvPr>
            <p:custDataLst>
              <p:tags r:id="rId5"/>
            </p:custDataLst>
          </p:nvPr>
        </p:nvSpPr>
        <p:spPr bwMode="gray">
          <a:xfrm>
            <a:off x="1389063" y="2811463"/>
            <a:ext cx="9170988" cy="338138"/>
          </a:xfrm>
          <a:prstGeom prst="rect">
            <a:avLst/>
          </a:prstGeom>
          <a:solidFill>
            <a:schemeClr val="accent1"/>
          </a:solidFill>
        </p:spPr>
        <p:txBody>
          <a:bodyPr vert="horz" wrap="none" lIns="63500" tIns="63500" rIns="0" bIns="61913"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solidFill>
                  <a:schemeClr val="bg1"/>
                </a:solidFill>
                <a:latin typeface="+mn-lt"/>
                <a:cs typeface="+mn-cs"/>
                <a:sym typeface="+mn-lt"/>
              </a:rPr>
              <a:t>think-cell is the #1 PowerPoint software in consulting – Here is why</a:t>
            </a:r>
            <a:endParaRPr lang="en-US" sz="1400" b="0" dirty="0">
              <a:solidFill>
                <a:schemeClr val="bg1"/>
              </a:solidFill>
              <a:latin typeface="+mn-lt"/>
              <a:cs typeface="+mn-cs"/>
              <a:sym typeface="+mn-lt"/>
            </a:endParaRPr>
          </a:p>
        </p:txBody>
      </p:sp>
      <p:sp>
        <p:nvSpPr>
          <p:cNvPr id="47" name="Text Placeholder 2"/>
          <p:cNvSpPr>
            <a:spLocks noGrp="1"/>
          </p:cNvSpPr>
          <p:nvPr>
            <p:custDataLst>
              <p:tags r:id="rId6"/>
            </p:custDataLst>
          </p:nvPr>
        </p:nvSpPr>
        <p:spPr bwMode="auto">
          <a:xfrm>
            <a:off x="1389063" y="4335463"/>
            <a:ext cx="2230438" cy="339725"/>
          </a:xfrm>
          <a:prstGeom prst="rect">
            <a:avLst/>
          </a:prstGeom>
          <a:solidFill>
            <a:schemeClr val="accent5"/>
          </a:solidFill>
        </p:spPr>
        <p:txBody>
          <a:bodyPr vert="horz" wrap="none" lIns="63500" tIns="63500"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latin typeface="+mn-lt"/>
                <a:cs typeface="+mn-cs"/>
                <a:sym typeface="+mn-lt"/>
              </a:rPr>
              <a:t>70% less working time</a:t>
            </a:r>
            <a:endParaRPr lang="en-US" sz="1400" b="0" dirty="0">
              <a:latin typeface="+mn-lt"/>
              <a:cs typeface="+mn-cs"/>
              <a:sym typeface="+mn-lt"/>
            </a:endParaRPr>
          </a:p>
        </p:txBody>
      </p:sp>
      <p:sp>
        <p:nvSpPr>
          <p:cNvPr id="48" name="Text Placeholder 2"/>
          <p:cNvSpPr>
            <a:spLocks noGrp="1"/>
          </p:cNvSpPr>
          <p:nvPr>
            <p:custDataLst>
              <p:tags r:id="rId7"/>
            </p:custDataLst>
          </p:nvPr>
        </p:nvSpPr>
        <p:spPr bwMode="auto">
          <a:xfrm>
            <a:off x="1389063" y="4675188"/>
            <a:ext cx="2230438" cy="1065213"/>
          </a:xfrm>
          <a:prstGeom prst="rect">
            <a:avLst/>
          </a:prstGeom>
          <a:noFill/>
          <a:extLst>
            <a:ext uri="{909E8E84-426E-40DD-AFC4-6F175D3DCCD1}">
              <a14:hiddenFill xmlns:a14="http://schemas.microsoft.com/office/drawing/2010/main">
                <a:solidFill>
                  <a:scrgbClr r="0" g="0" b="0"/>
                </a:solidFill>
              </a14:hiddenFill>
            </a:ext>
          </a:extLst>
        </p:spPr>
        <p:txBody>
          <a:bodyPr vert="horz" lIns="63500" tIns="55563" rIns="0" bIns="0" numCol="1" spcCol="0" rtlCol="0" anchor="t"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lvl="1">
              <a:lnSpc>
                <a:spcPct val="100000"/>
              </a:lnSpc>
              <a:spcBef>
                <a:spcPct val="0"/>
              </a:spcBef>
              <a:spcAft>
                <a:spcPct val="0"/>
              </a:spcAft>
            </a:pPr>
            <a:r>
              <a:rPr lang="en-US" altLang="en-US" sz="1100" b="0" dirty="0" smtClean="0">
                <a:latin typeface="+mn-lt"/>
                <a:cs typeface="+mn-cs"/>
                <a:sym typeface="+mn-lt"/>
              </a:rPr>
              <a:t>Create 40+ chart types in a few minutes</a:t>
            </a:r>
          </a:p>
          <a:p>
            <a:pPr lvl="1">
              <a:lnSpc>
                <a:spcPct val="100000"/>
              </a:lnSpc>
              <a:spcBef>
                <a:spcPct val="0"/>
              </a:spcBef>
              <a:spcAft>
                <a:spcPct val="0"/>
              </a:spcAft>
            </a:pPr>
            <a:r>
              <a:rPr lang="en-US" sz="1100" b="0" dirty="0" smtClean="0">
                <a:latin typeface="+mn-lt"/>
                <a:cs typeface="+mn-cs"/>
                <a:sym typeface="+mn-lt"/>
              </a:rPr>
              <a:t>Waterfalls, Gantts, Marimekkos, Agendas and Process Flows</a:t>
            </a:r>
          </a:p>
          <a:p>
            <a:pPr lvl="1">
              <a:lnSpc>
                <a:spcPct val="100000"/>
              </a:lnSpc>
              <a:spcBef>
                <a:spcPct val="0"/>
              </a:spcBef>
              <a:spcAft>
                <a:spcPct val="0"/>
              </a:spcAft>
            </a:pPr>
            <a:r>
              <a:rPr lang="en-US" sz="1100" b="0" dirty="0" smtClean="0">
                <a:latin typeface="+mn-lt"/>
                <a:cs typeface="+mn-cs"/>
                <a:sym typeface="+mn-lt"/>
              </a:rPr>
              <a:t>Dozens of data-driven visual annotations</a:t>
            </a:r>
            <a:endParaRPr lang="en-US" sz="1100" b="0" dirty="0">
              <a:latin typeface="+mn-lt"/>
              <a:cs typeface="+mn-cs"/>
              <a:sym typeface="+mn-lt"/>
            </a:endParaRPr>
          </a:p>
        </p:txBody>
      </p:sp>
      <p:sp>
        <p:nvSpPr>
          <p:cNvPr id="49" name="Text Placeholder 2"/>
          <p:cNvSpPr>
            <a:spLocks noGrp="1"/>
          </p:cNvSpPr>
          <p:nvPr>
            <p:custDataLst>
              <p:tags r:id="rId8"/>
            </p:custDataLst>
          </p:nvPr>
        </p:nvSpPr>
        <p:spPr bwMode="auto">
          <a:xfrm>
            <a:off x="3744913" y="4335463"/>
            <a:ext cx="2230438" cy="339725"/>
          </a:xfrm>
          <a:prstGeom prst="rect">
            <a:avLst/>
          </a:prstGeom>
          <a:solidFill>
            <a:schemeClr val="accent5"/>
          </a:solidFill>
        </p:spPr>
        <p:txBody>
          <a:bodyPr vert="horz" wrap="none" lIns="71438" tIns="63500"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latin typeface="+mn-lt"/>
                <a:cs typeface="+mn-cs"/>
                <a:sym typeface="+mn-lt"/>
              </a:rPr>
              <a:t>Beautiful results</a:t>
            </a:r>
            <a:endParaRPr lang="en-US" sz="1400" b="0" dirty="0">
              <a:latin typeface="+mn-lt"/>
              <a:cs typeface="+mn-cs"/>
              <a:sym typeface="+mn-lt"/>
            </a:endParaRPr>
          </a:p>
        </p:txBody>
      </p:sp>
      <p:sp>
        <p:nvSpPr>
          <p:cNvPr id="50" name="Text Placeholder 2"/>
          <p:cNvSpPr>
            <a:spLocks noGrp="1"/>
          </p:cNvSpPr>
          <p:nvPr>
            <p:custDataLst>
              <p:tags r:id="rId9"/>
            </p:custDataLst>
          </p:nvPr>
        </p:nvSpPr>
        <p:spPr bwMode="auto">
          <a:xfrm>
            <a:off x="3744913" y="4675188"/>
            <a:ext cx="2230438" cy="1065213"/>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71438" tIns="55563" rIns="0" bIns="336550" numCol="1" spcCol="0" rtlCol="0" anchor="t"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lvl="1">
              <a:lnSpc>
                <a:spcPct val="100000"/>
              </a:lnSpc>
              <a:spcBef>
                <a:spcPct val="0"/>
              </a:spcBef>
              <a:spcAft>
                <a:spcPct val="0"/>
              </a:spcAft>
            </a:pPr>
            <a:r>
              <a:rPr lang="en-US" sz="1100" b="0" dirty="0" smtClean="0">
                <a:latin typeface="+mn-lt"/>
                <a:cs typeface="+mn-cs"/>
                <a:sym typeface="+mn-lt"/>
              </a:rPr>
              <a:t>No tweaking, everything just looks right</a:t>
            </a:r>
          </a:p>
          <a:p>
            <a:pPr lvl="1">
              <a:lnSpc>
                <a:spcPct val="100000"/>
              </a:lnSpc>
              <a:spcBef>
                <a:spcPct val="0"/>
              </a:spcBef>
              <a:spcAft>
                <a:spcPct val="0"/>
              </a:spcAft>
            </a:pPr>
            <a:r>
              <a:rPr lang="en-US" sz="1100" b="0" dirty="0" smtClean="0">
                <a:latin typeface="+mn-lt"/>
                <a:cs typeface="+mn-cs"/>
                <a:sym typeface="+mn-lt"/>
              </a:rPr>
              <a:t>Customizable through PowerPoint templates</a:t>
            </a:r>
            <a:endParaRPr lang="en-US" sz="1100" b="0" dirty="0">
              <a:latin typeface="+mn-lt"/>
              <a:cs typeface="+mn-cs"/>
              <a:sym typeface="+mn-lt"/>
            </a:endParaRPr>
          </a:p>
        </p:txBody>
      </p:sp>
      <p:sp>
        <p:nvSpPr>
          <p:cNvPr id="51" name="Text Placeholder 2"/>
          <p:cNvSpPr>
            <a:spLocks noGrp="1"/>
          </p:cNvSpPr>
          <p:nvPr>
            <p:custDataLst>
              <p:tags r:id="rId10"/>
            </p:custDataLst>
          </p:nvPr>
        </p:nvSpPr>
        <p:spPr bwMode="auto">
          <a:xfrm>
            <a:off x="6037263" y="4335463"/>
            <a:ext cx="2230438" cy="339725"/>
          </a:xfrm>
          <a:prstGeom prst="rect">
            <a:avLst/>
          </a:prstGeom>
          <a:solidFill>
            <a:schemeClr val="accent5"/>
          </a:solidFill>
        </p:spPr>
        <p:txBody>
          <a:bodyPr vert="horz" wrap="none" lIns="71438" tIns="63500"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latin typeface="+mn-lt"/>
                <a:cs typeface="+mn-cs"/>
                <a:sym typeface="+mn-lt"/>
              </a:rPr>
              <a:t>Easy to use</a:t>
            </a:r>
            <a:endParaRPr lang="en-US" sz="1400" b="0" dirty="0">
              <a:latin typeface="+mn-lt"/>
              <a:cs typeface="+mn-cs"/>
              <a:sym typeface="+mn-lt"/>
            </a:endParaRPr>
          </a:p>
        </p:txBody>
      </p:sp>
      <p:sp>
        <p:nvSpPr>
          <p:cNvPr id="52" name="Text Placeholder 2"/>
          <p:cNvSpPr>
            <a:spLocks noGrp="1"/>
          </p:cNvSpPr>
          <p:nvPr>
            <p:custDataLst>
              <p:tags r:id="rId11"/>
            </p:custDataLst>
          </p:nvPr>
        </p:nvSpPr>
        <p:spPr bwMode="auto">
          <a:xfrm>
            <a:off x="6037263" y="4675188"/>
            <a:ext cx="2230438" cy="1065213"/>
          </a:xfrm>
          <a:prstGeom prst="rect">
            <a:avLst/>
          </a:prstGeom>
          <a:noFill/>
          <a:extLst>
            <a:ext uri="{909E8E84-426E-40DD-AFC4-6F175D3DCCD1}">
              <a14:hiddenFill xmlns:a14="http://schemas.microsoft.com/office/drawing/2010/main">
                <a:solidFill>
                  <a:scrgbClr r="0" g="0" b="0"/>
                </a:solidFill>
              </a14:hiddenFill>
            </a:ext>
          </a:extLst>
        </p:spPr>
        <p:txBody>
          <a:bodyPr vert="horz" lIns="71438" tIns="55563" rIns="0" bIns="0" numCol="1" spcCol="0" rtlCol="0" anchor="t"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lvl="1">
              <a:lnSpc>
                <a:spcPct val="100000"/>
              </a:lnSpc>
              <a:spcBef>
                <a:spcPct val="0"/>
              </a:spcBef>
              <a:spcAft>
                <a:spcPct val="0"/>
              </a:spcAft>
            </a:pPr>
            <a:r>
              <a:rPr lang="en-US" altLang="en-US" sz="1100" b="0" dirty="0" smtClean="0">
                <a:latin typeface="+mn-lt"/>
                <a:cs typeface="+mn-cs"/>
                <a:sym typeface="+mn-lt"/>
              </a:rPr>
              <a:t>All </a:t>
            </a:r>
            <a:r>
              <a:rPr lang="en-US" altLang="en-US" sz="1100" b="0" smtClean="0">
                <a:latin typeface="+mn-lt"/>
                <a:cs typeface="+mn-cs"/>
                <a:sym typeface="+mn-lt"/>
              </a:rPr>
              <a:t>functions available </a:t>
            </a:r>
            <a:r>
              <a:rPr lang="en-US" altLang="en-US" sz="1100" b="0" dirty="0" smtClean="0">
                <a:latin typeface="+mn-lt"/>
                <a:cs typeface="+mn-cs"/>
                <a:sym typeface="+mn-lt"/>
              </a:rPr>
              <a:t>right at </a:t>
            </a:r>
            <a:r>
              <a:rPr lang="en-US" altLang="en-US" sz="1100" b="0" smtClean="0">
                <a:latin typeface="+mn-lt"/>
                <a:cs typeface="+mn-cs"/>
                <a:sym typeface="+mn-lt"/>
              </a:rPr>
              <a:t>the PowerPoint </a:t>
            </a:r>
            <a:r>
              <a:rPr lang="en-US" altLang="en-US" sz="1100" b="0" dirty="0" smtClean="0">
                <a:latin typeface="+mn-lt"/>
                <a:cs typeface="+mn-cs"/>
                <a:sym typeface="+mn-lt"/>
              </a:rPr>
              <a:t>objects</a:t>
            </a:r>
          </a:p>
          <a:p>
            <a:pPr lvl="1">
              <a:lnSpc>
                <a:spcPct val="100000"/>
              </a:lnSpc>
              <a:spcBef>
                <a:spcPct val="0"/>
              </a:spcBef>
              <a:spcAft>
                <a:spcPct val="0"/>
              </a:spcAft>
            </a:pPr>
            <a:r>
              <a:rPr lang="en-US" sz="1100" b="0" dirty="0" smtClean="0">
                <a:latin typeface="+mn-lt"/>
                <a:cs typeface="+mn-cs"/>
                <a:sym typeface="+mn-lt"/>
              </a:rPr>
              <a:t>No need to learn lots </a:t>
            </a:r>
            <a:r>
              <a:rPr lang="en-US" sz="1100" b="0" smtClean="0">
                <a:latin typeface="+mn-lt"/>
                <a:cs typeface="+mn-cs"/>
                <a:sym typeface="+mn-lt"/>
              </a:rPr>
              <a:t>of dialogs</a:t>
            </a:r>
            <a:r>
              <a:rPr lang="en-US" sz="1100" b="0" dirty="0" smtClean="0">
                <a:latin typeface="+mn-lt"/>
                <a:cs typeface="+mn-cs"/>
                <a:sym typeface="+mn-lt"/>
              </a:rPr>
              <a:t>, toolbars, </a:t>
            </a:r>
            <a:r>
              <a:rPr lang="en-US" sz="1100" b="0" smtClean="0">
                <a:latin typeface="+mn-lt"/>
                <a:cs typeface="+mn-cs"/>
                <a:sym typeface="+mn-lt"/>
              </a:rPr>
              <a:t>or property </a:t>
            </a:r>
            <a:r>
              <a:rPr lang="en-US" sz="1100" b="0" dirty="0" smtClean="0">
                <a:latin typeface="+mn-lt"/>
                <a:cs typeface="+mn-cs"/>
                <a:sym typeface="+mn-lt"/>
              </a:rPr>
              <a:t>panes</a:t>
            </a:r>
          </a:p>
          <a:p>
            <a:pPr lvl="1">
              <a:lnSpc>
                <a:spcPct val="100000"/>
              </a:lnSpc>
              <a:spcBef>
                <a:spcPct val="0"/>
              </a:spcBef>
              <a:spcAft>
                <a:spcPct val="0"/>
              </a:spcAft>
            </a:pPr>
            <a:r>
              <a:rPr lang="en-US" sz="1100" b="0" dirty="0" smtClean="0">
                <a:latin typeface="+mn-lt"/>
                <a:cs typeface="+mn-cs"/>
                <a:sym typeface="+mn-lt"/>
              </a:rPr>
              <a:t>Become a pro user within a few hours</a:t>
            </a:r>
            <a:endParaRPr lang="en-US" sz="1100" b="0" dirty="0">
              <a:latin typeface="+mn-lt"/>
              <a:cs typeface="+mn-cs"/>
              <a:sym typeface="+mn-lt"/>
            </a:endParaRPr>
          </a:p>
        </p:txBody>
      </p:sp>
      <p:sp>
        <p:nvSpPr>
          <p:cNvPr id="53" name="Text Placeholder 2"/>
          <p:cNvSpPr>
            <a:spLocks noGrp="1"/>
          </p:cNvSpPr>
          <p:nvPr>
            <p:custDataLst>
              <p:tags r:id="rId12"/>
            </p:custDataLst>
          </p:nvPr>
        </p:nvSpPr>
        <p:spPr bwMode="auto">
          <a:xfrm>
            <a:off x="8329613" y="4335463"/>
            <a:ext cx="2230438" cy="339725"/>
          </a:xfrm>
          <a:prstGeom prst="rect">
            <a:avLst/>
          </a:prstGeom>
          <a:solidFill>
            <a:schemeClr val="accent5"/>
          </a:solidFill>
        </p:spPr>
        <p:txBody>
          <a:bodyPr vert="horz" wrap="none" lIns="71438" tIns="63500"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latin typeface="+mn-lt"/>
                <a:cs typeface="+mn-cs"/>
                <a:sym typeface="+mn-lt"/>
              </a:rPr>
              <a:t>100% compatible</a:t>
            </a:r>
            <a:endParaRPr lang="en-US" sz="1400" b="0" dirty="0">
              <a:latin typeface="+mn-lt"/>
              <a:cs typeface="+mn-cs"/>
              <a:sym typeface="+mn-lt"/>
            </a:endParaRPr>
          </a:p>
        </p:txBody>
      </p:sp>
      <p:sp>
        <p:nvSpPr>
          <p:cNvPr id="54" name="Text Placeholder 2"/>
          <p:cNvSpPr>
            <a:spLocks noGrp="1"/>
          </p:cNvSpPr>
          <p:nvPr>
            <p:custDataLst>
              <p:tags r:id="rId13"/>
            </p:custDataLst>
          </p:nvPr>
        </p:nvSpPr>
        <p:spPr bwMode="auto">
          <a:xfrm>
            <a:off x="8329613" y="4675188"/>
            <a:ext cx="2230438" cy="1065213"/>
          </a:xfrm>
          <a:prstGeom prst="rect">
            <a:avLst/>
          </a:prstGeom>
          <a:noFill/>
          <a:extLst>
            <a:ext uri="{909E8E84-426E-40DD-AFC4-6F175D3DCCD1}">
              <a14:hiddenFill xmlns:a14="http://schemas.microsoft.com/office/drawing/2010/main">
                <a:solidFill>
                  <a:scrgbClr r="0" g="0" b="0"/>
                </a:solidFill>
              </a14:hiddenFill>
            </a:ext>
          </a:extLst>
        </p:spPr>
        <p:txBody>
          <a:bodyPr vert="horz" lIns="71438" tIns="55563" rIns="0" bIns="0" numCol="1" spcCol="0" rtlCol="0" anchor="t"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lvl="1">
              <a:lnSpc>
                <a:spcPct val="100000"/>
              </a:lnSpc>
              <a:spcBef>
                <a:spcPct val="0"/>
              </a:spcBef>
              <a:spcAft>
                <a:spcPct val="0"/>
              </a:spcAft>
            </a:pPr>
            <a:r>
              <a:rPr lang="en-US" altLang="en-US" sz="1100" b="0" dirty="0" smtClean="0">
                <a:latin typeface="+mn-lt"/>
                <a:cs typeface="+mn-cs"/>
                <a:sym typeface="+mn-lt"/>
              </a:rPr>
              <a:t>Work in your familiar PowerPoint environment</a:t>
            </a:r>
          </a:p>
          <a:p>
            <a:pPr lvl="1">
              <a:lnSpc>
                <a:spcPct val="100000"/>
              </a:lnSpc>
              <a:spcBef>
                <a:spcPct val="0"/>
              </a:spcBef>
              <a:spcAft>
                <a:spcPct val="0"/>
              </a:spcAft>
            </a:pPr>
            <a:r>
              <a:rPr lang="en-US" sz="1100" b="0" dirty="0" smtClean="0">
                <a:latin typeface="+mn-lt"/>
                <a:cs typeface="+mn-cs"/>
                <a:sym typeface="+mn-lt"/>
              </a:rPr>
              <a:t>Based on PowerPoint charts and shapes</a:t>
            </a:r>
          </a:p>
          <a:p>
            <a:pPr lvl="1">
              <a:lnSpc>
                <a:spcPct val="100000"/>
              </a:lnSpc>
              <a:spcBef>
                <a:spcPct val="0"/>
              </a:spcBef>
              <a:spcAft>
                <a:spcPct val="0"/>
              </a:spcAft>
            </a:pPr>
            <a:r>
              <a:rPr lang="en-US" sz="1100" b="0" dirty="0" smtClean="0">
                <a:latin typeface="+mn-lt"/>
                <a:cs typeface="+mn-cs"/>
                <a:sym typeface="+mn-lt"/>
              </a:rPr>
              <a:t>Charts shared with PowerPoint users remain data-driven</a:t>
            </a:r>
            <a:endParaRPr lang="en-US" sz="1100" b="0" dirty="0">
              <a:latin typeface="+mn-lt"/>
              <a:cs typeface="+mn-cs"/>
              <a:sym typeface="+mn-lt"/>
            </a:endParaRPr>
          </a:p>
        </p:txBody>
      </p:sp>
      <p:sp>
        <p:nvSpPr>
          <p:cNvPr id="55" name="Text Placeholder 2"/>
          <p:cNvSpPr>
            <a:spLocks noGrp="1"/>
          </p:cNvSpPr>
          <p:nvPr>
            <p:custDataLst>
              <p:tags r:id="rId14"/>
            </p:custDataLst>
          </p:nvPr>
        </p:nvSpPr>
        <p:spPr bwMode="auto">
          <a:xfrm>
            <a:off x="1389063" y="3213100"/>
            <a:ext cx="9170988" cy="338138"/>
          </a:xfrm>
          <a:prstGeom prst="rect">
            <a:avLst/>
          </a:prstGeom>
          <a:solidFill>
            <a:schemeClr val="accent5"/>
          </a:solidFill>
        </p:spPr>
        <p:txBody>
          <a:bodyPr vert="horz" wrap="none" lIns="63500" tIns="61913"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smtClean="0">
                <a:latin typeface="+mn-lt"/>
                <a:cs typeface="+mn-cs"/>
                <a:sym typeface="+mn-lt"/>
              </a:rPr>
              <a:t>Automate your PowerPoint work</a:t>
            </a:r>
            <a:endParaRPr lang="en-US" sz="1400" b="0" dirty="0">
              <a:latin typeface="+mn-lt"/>
              <a:cs typeface="+mn-cs"/>
              <a:sym typeface="+mn-lt"/>
            </a:endParaRPr>
          </a:p>
        </p:txBody>
      </p:sp>
      <p:sp>
        <p:nvSpPr>
          <p:cNvPr id="56" name="Text Placeholder 2"/>
          <p:cNvSpPr>
            <a:spLocks noGrp="1"/>
          </p:cNvSpPr>
          <p:nvPr>
            <p:custDataLst>
              <p:tags r:id="rId15"/>
            </p:custDataLst>
          </p:nvPr>
        </p:nvSpPr>
        <p:spPr bwMode="auto">
          <a:xfrm>
            <a:off x="1389063" y="3551238"/>
            <a:ext cx="9170988" cy="728663"/>
          </a:xfrm>
          <a:prstGeom prst="rect">
            <a:avLst/>
          </a:prstGeom>
          <a:noFill/>
          <a:extLst>
            <a:ext uri="{909E8E84-426E-40DD-AFC4-6F175D3DCCD1}">
              <a14:hiddenFill xmlns:a14="http://schemas.microsoft.com/office/drawing/2010/main">
                <a:solidFill>
                  <a:scrgbClr r="0" g="0" b="0"/>
                </a:solidFill>
              </a14:hiddenFill>
            </a:ext>
          </a:extLst>
        </p:spPr>
        <p:txBody>
          <a:bodyPr vert="horz" lIns="63500" tIns="55563" rIns="0" bIns="0" numCol="1" spcCol="0" rtlCol="0" anchor="t"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lvl="1">
              <a:lnSpc>
                <a:spcPct val="100000"/>
              </a:lnSpc>
              <a:spcBef>
                <a:spcPct val="0"/>
              </a:spcBef>
              <a:spcAft>
                <a:spcPct val="0"/>
              </a:spcAft>
            </a:pPr>
            <a:r>
              <a:rPr lang="en-US" altLang="en-US" sz="1100" b="0" dirty="0" smtClean="0">
                <a:latin typeface="+mn-lt"/>
                <a:cs typeface="+mn-cs"/>
                <a:sym typeface="+mn-lt"/>
              </a:rPr>
              <a:t>Creating slides in Microsoft PowerPoint is painstaking. Frequently used chart types and graphical elements are missing and there is nearly no automatic placement. Usually, you end up manually updating numbers and pushing around shapes.</a:t>
            </a:r>
            <a:endParaRPr lang="en-US" altLang="en-US" sz="1100" b="0" dirty="0">
              <a:latin typeface="+mn-lt"/>
              <a:cs typeface="+mn-cs"/>
              <a:sym typeface="+mn-lt"/>
            </a:endParaRPr>
          </a:p>
          <a:p>
            <a:pPr lvl="1">
              <a:lnSpc>
                <a:spcPct val="100000"/>
              </a:lnSpc>
              <a:spcBef>
                <a:spcPct val="0"/>
              </a:spcBef>
              <a:spcAft>
                <a:spcPct val="0"/>
              </a:spcAft>
            </a:pPr>
            <a:r>
              <a:rPr lang="en-US" altLang="en-US" sz="1100" b="0" dirty="0" smtClean="0">
                <a:latin typeface="+mn-lt"/>
                <a:cs typeface="+mn-cs"/>
                <a:sym typeface="+mn-lt"/>
              </a:rPr>
              <a:t>think-cell is different. It is a powerful charting and layout software that automates your PowerPoint work and such improves slide creation efficiency and quality. Within minutes you get well-laid-out and great looking slides.</a:t>
            </a:r>
          </a:p>
        </p:txBody>
      </p:sp>
      <p:sp>
        <p:nvSpPr>
          <p:cNvPr id="57" name="Text Placeholder 2"/>
          <p:cNvSpPr>
            <a:spLocks noGrp="1"/>
          </p:cNvSpPr>
          <p:nvPr>
            <p:custDataLst>
              <p:tags r:id="rId16"/>
            </p:custDataLst>
          </p:nvPr>
        </p:nvSpPr>
        <p:spPr bwMode="gray">
          <a:xfrm>
            <a:off x="1389063" y="5795963"/>
            <a:ext cx="9170988" cy="338138"/>
          </a:xfrm>
          <a:prstGeom prst="rect">
            <a:avLst/>
          </a:prstGeom>
          <a:solidFill>
            <a:schemeClr val="accent1"/>
          </a:solidFill>
        </p:spPr>
        <p:txBody>
          <a:bodyPr vert="horz" wrap="none" lIns="63500" tIns="61913" rIns="0" bIns="63500" numCol="1" spcCol="0" rtlCol="0" anchor="ctr" anchorCtr="0">
            <a:noAutofit/>
          </a:bodyPr>
          <a:lstStyle>
            <a:lvl1pPr marL="0" indent="0" algn="l" defTabSz="801929" rtl="0" eaLnBrk="1" latinLnBrk="0" hangingPunct="1">
              <a:lnSpc>
                <a:spcPct val="90000"/>
              </a:lnSpc>
              <a:spcBef>
                <a:spcPts val="877"/>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180975" indent="-180975" algn="l" defTabSz="801929" rtl="0" eaLnBrk="1" latinLnBrk="0" hangingPunct="1">
              <a:lnSpc>
                <a:spcPct val="90000"/>
              </a:lnSpc>
              <a:spcBef>
                <a:spcPts val="439"/>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357188" indent="-176213" algn="l" defTabSz="801929" rtl="0" eaLnBrk="1" latinLnBrk="0" hangingPunct="1">
              <a:lnSpc>
                <a:spcPct val="90000"/>
              </a:lnSpc>
              <a:spcBef>
                <a:spcPts val="439"/>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538163" indent="-180975" algn="l" defTabSz="801929" rtl="0" eaLnBrk="1" latinLnBrk="0" hangingPunct="1">
              <a:lnSpc>
                <a:spcPct val="90000"/>
              </a:lnSpc>
              <a:spcBef>
                <a:spcPts val="439"/>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719138" indent="-180975" algn="l" defTabSz="801929" rtl="0" eaLnBrk="1" latinLnBrk="0" hangingPunct="1">
              <a:lnSpc>
                <a:spcPct val="90000"/>
              </a:lnSpc>
              <a:spcBef>
                <a:spcPts val="439"/>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a:lnSpc>
                <a:spcPct val="100000"/>
              </a:lnSpc>
              <a:spcBef>
                <a:spcPct val="0"/>
              </a:spcBef>
              <a:spcAft>
                <a:spcPct val="0"/>
              </a:spcAft>
            </a:pPr>
            <a:r>
              <a:rPr lang="en-US" sz="1400" b="0" dirty="0">
                <a:solidFill>
                  <a:schemeClr val="bg1"/>
                </a:solidFill>
                <a:latin typeface="+mn-lt"/>
                <a:cs typeface="+mn-cs"/>
                <a:sym typeface="+mn-lt"/>
              </a:rPr>
              <a:t>6</a:t>
            </a:r>
            <a:r>
              <a:rPr lang="en-US" sz="1400" b="0" dirty="0" smtClean="0">
                <a:solidFill>
                  <a:schemeClr val="bg1"/>
                </a:solidFill>
                <a:latin typeface="+mn-lt"/>
                <a:cs typeface="+mn-cs"/>
                <a:sym typeface="+mn-lt"/>
              </a:rPr>
              <a:t>00,000+ paying users at 12,000 companies rely on think-cell every day</a:t>
            </a:r>
            <a:endParaRPr lang="en-US" sz="1400" b="0" dirty="0">
              <a:solidFill>
                <a:schemeClr val="bg1"/>
              </a:solidFill>
              <a:latin typeface="+mn-lt"/>
              <a:cs typeface="+mn-cs"/>
              <a:sym typeface="+mn-lt"/>
            </a:endParaRPr>
          </a:p>
        </p:txBody>
      </p:sp>
    </p:spTree>
    <p:extLst>
      <p:ext uri="{BB962C8B-B14F-4D97-AF65-F5344CB8AC3E}">
        <p14:creationId xmlns:p14="http://schemas.microsoft.com/office/powerpoint/2010/main" val="413795707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028&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bNumberIsYear val=&quot;0&quot;/&gt;&lt;/m_precDefaultYear&gt;&lt;m_precDefaultQuarter&gt;&lt;m_bNumberIsYear val=&quot;0&quot;/&gt;&lt;m_strFormatTime&gt;Q%5&lt;/m_strFormatTime&gt;&lt;/m_precDefaultQuarter&gt;&lt;m_precDefaultMonth&gt;&lt;m_bNumberIsYear val=&quot;0&quot;/&gt;&lt;/m_precDefaultMonth&gt;&lt;m_precDefaultWeek&gt;&lt;m_bNumberIsYear val=&quot;0&quot;/&gt;&lt;/m_precDefaultWeek&gt;&lt;m_precDefaultDay&gt;&lt;m_bNumberIsYear val=&quot;0&quot;/&gt;&lt;m_strFormatTime&gt;%#d&lt;/m_strFormatTime&gt;&lt;/m_precDefaultDay&gt;&lt;m_mruColor&gt;&lt;m_vecMRU length=&quot;1&quot;&gt;&lt;elem m_fUsage=&quot;1.00000000000000000000E+000&quot;&gt;&lt;m_msothmcolidx val=&quot;0&quot;/&gt;&lt;m_rgb r=&quot;cf&quot; g=&quot;cf&quot; b=&quot;cf&quot;/&gt;&lt;m_ppcolschidx tagver0=&quot;23004&quot; tagname0=&quot;m_ppcolschidxUNRECOGNIZED&quot; val=&quot;0&quot;/&gt;&lt;m_nBrightness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97dkk14BQgmUS1vfrzFyZ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A4a4StpQxa4l6FBMWlyF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1gDdzeF7TBKdcu594dbIc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M6lFGVRQgS6E1xeDXDns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pCaDCRojTvuxbtZwkRMEa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q3gr9dkbRfa0y3na4WNOd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jlohBZGVRLCwdBgsKjsNo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BgZ_VmQhQrWIlHeVYRpqF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kEapZ1n4fkuIEU51k6F2W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3qVrvdQyTCOK8rqJfIzY_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6N75fmFCQQubM6fMcVJae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3n1mISf7RGCcMSOybT6t2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qH1ap8q2Rq2HIwkYeGLtr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0NqKU3tBTxawbNp.BYh7b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00rh3hLWQyClcgs6VVhAUA"/>
</p:tagLst>
</file>

<file path=ppt/theme/theme1.xml><?xml version="1.0" encoding="utf-8"?>
<a:theme xmlns:a="http://schemas.openxmlformats.org/drawingml/2006/main" name="think-cell Master">
  <a:themeElements>
    <a:clrScheme name="Custom 2">
      <a:dk1>
        <a:srgbClr val="000000"/>
      </a:dk1>
      <a:lt1>
        <a:srgbClr val="FFFFFF"/>
      </a:lt1>
      <a:dk2>
        <a:srgbClr val="00507D"/>
      </a:dk2>
      <a:lt2>
        <a:srgbClr val="FFFFFF"/>
      </a:lt2>
      <a:accent1>
        <a:srgbClr val="6EA600"/>
      </a:accent1>
      <a:accent2>
        <a:srgbClr val="4C7300"/>
      </a:accent2>
      <a:accent3>
        <a:srgbClr val="0070B0"/>
      </a:accent3>
      <a:accent4>
        <a:srgbClr val="00507D"/>
      </a:accent4>
      <a:accent5>
        <a:srgbClr val="C0C0C0"/>
      </a:accent5>
      <a:accent6>
        <a:srgbClr val="777777"/>
      </a:accent6>
      <a:hlink>
        <a:srgbClr val="555555"/>
      </a:hlink>
      <a:folHlink>
        <a:srgbClr val="333333"/>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895350" rtl="0" eaLnBrk="1" fontAlgn="base" latinLnBrk="0" hangingPunct="1">
          <a:lnSpc>
            <a:spcPct val="90000"/>
          </a:lnSpc>
          <a:spcBef>
            <a:spcPct val="50000"/>
          </a:spcBef>
          <a:spcAft>
            <a:spcPct val="0"/>
          </a:spcAft>
          <a:buClrTx/>
          <a:buSzTx/>
          <a:buFontTx/>
          <a:buNone/>
          <a:tabLst/>
          <a:defRPr kumimoji="0" lang="de-DE"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895350" rtl="0" eaLnBrk="1" fontAlgn="base" latinLnBrk="0" hangingPunct="1">
          <a:lnSpc>
            <a:spcPct val="90000"/>
          </a:lnSpc>
          <a:spcBef>
            <a:spcPct val="50000"/>
          </a:spcBef>
          <a:spcAft>
            <a:spcPct val="0"/>
          </a:spcAft>
          <a:buClrTx/>
          <a:buSzTx/>
          <a:buFontTx/>
          <a:buNone/>
          <a:tabLst/>
          <a:defRPr kumimoji="0" lang="de-DE" sz="14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9E9E9E"/>
        </a:dk2>
        <a:lt2>
          <a:srgbClr val="DDDDDD"/>
        </a:lt2>
        <a:accent1>
          <a:srgbClr val="BCBCBC"/>
        </a:accent1>
        <a:accent2>
          <a:srgbClr val="E9E9E9"/>
        </a:accent2>
        <a:accent3>
          <a:srgbClr val="FFFFFF"/>
        </a:accent3>
        <a:accent4>
          <a:srgbClr val="000000"/>
        </a:accent4>
        <a:accent5>
          <a:srgbClr val="DADADA"/>
        </a:accent5>
        <a:accent6>
          <a:srgbClr val="D3D3D3"/>
        </a:accent6>
        <a:hlink>
          <a:srgbClr val="BCBCBC"/>
        </a:hlink>
        <a:folHlink>
          <a:srgbClr val="535353"/>
        </a:folHlink>
      </a:clrScheme>
      <a:clrMap bg1="lt1" tx1="dk1" bg2="lt2" tx2="dk2" accent1="accent1" accent2="accent2" accent3="accent3" accent4="accent4" accent5="accent5" accent6="accent6" hlink="hlink" folHlink="folHlink"/>
    </a:extraClrScheme>
    <a:extraClrScheme>
      <a:clrScheme name="Blank Presentation 2">
        <a:dk1>
          <a:srgbClr val="000080"/>
        </a:dk1>
        <a:lt1>
          <a:srgbClr val="FFFFFF"/>
        </a:lt1>
        <a:dk2>
          <a:srgbClr val="B4D7C8"/>
        </a:dk2>
        <a:lt2>
          <a:srgbClr val="C0C0C0"/>
        </a:lt2>
        <a:accent1>
          <a:srgbClr val="000080"/>
        </a:accent1>
        <a:accent2>
          <a:srgbClr val="1AB2E2"/>
        </a:accent2>
        <a:accent3>
          <a:srgbClr val="FFFFFF"/>
        </a:accent3>
        <a:accent4>
          <a:srgbClr val="00006C"/>
        </a:accent4>
        <a:accent5>
          <a:srgbClr val="AAAAC0"/>
        </a:accent5>
        <a:accent6>
          <a:srgbClr val="16A1CD"/>
        </a:accent6>
        <a:hlink>
          <a:srgbClr val="FFFF66"/>
        </a:hlink>
        <a:folHlink>
          <a:srgbClr val="BF00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648FBB"/>
        </a:dk2>
        <a:lt2>
          <a:srgbClr val="C0C0C0"/>
        </a:lt2>
        <a:accent1>
          <a:srgbClr val="C30C3E"/>
        </a:accent1>
        <a:accent2>
          <a:srgbClr val="007770"/>
        </a:accent2>
        <a:accent3>
          <a:srgbClr val="FFFFFF"/>
        </a:accent3>
        <a:accent4>
          <a:srgbClr val="000000"/>
        </a:accent4>
        <a:accent5>
          <a:srgbClr val="DEAAAF"/>
        </a:accent5>
        <a:accent6>
          <a:srgbClr val="006B65"/>
        </a:accent6>
        <a:hlink>
          <a:srgbClr val="FFFF66"/>
        </a:hlink>
        <a:folHlink>
          <a:srgbClr val="BF0000"/>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648FBB"/>
        </a:dk2>
        <a:lt2>
          <a:srgbClr val="C0C0C0"/>
        </a:lt2>
        <a:accent1>
          <a:srgbClr val="C30C3E"/>
        </a:accent1>
        <a:accent2>
          <a:srgbClr val="E1E9F1"/>
        </a:accent2>
        <a:accent3>
          <a:srgbClr val="FFFFFF"/>
        </a:accent3>
        <a:accent4>
          <a:srgbClr val="000000"/>
        </a:accent4>
        <a:accent5>
          <a:srgbClr val="DEAAA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FFF2AF"/>
        </a:dk2>
        <a:lt2>
          <a:srgbClr val="A9A49F"/>
        </a:lt2>
        <a:accent1>
          <a:srgbClr val="B2D1B2"/>
        </a:accent1>
        <a:accent2>
          <a:srgbClr val="FFCC66"/>
        </a:accent2>
        <a:accent3>
          <a:srgbClr val="FFFFFF"/>
        </a:accent3>
        <a:accent4>
          <a:srgbClr val="000000"/>
        </a:accent4>
        <a:accent5>
          <a:srgbClr val="D5E5D5"/>
        </a:accent5>
        <a:accent6>
          <a:srgbClr val="E7B95C"/>
        </a:accent6>
        <a:hlink>
          <a:srgbClr val="DBE9DB"/>
        </a:hlink>
        <a:folHlink>
          <a:srgbClr val="CC99FF"/>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648FBB"/>
        </a:dk2>
        <a:lt2>
          <a:srgbClr val="C0C0C0"/>
        </a:lt2>
        <a:accent1>
          <a:srgbClr val="FFFFFF"/>
        </a:accent1>
        <a:accent2>
          <a:srgbClr val="E1E9F1"/>
        </a:accent2>
        <a:accent3>
          <a:srgbClr val="FFFFFF"/>
        </a:accent3>
        <a:accent4>
          <a:srgbClr val="000000"/>
        </a:accent4>
        <a:accent5>
          <a:srgbClr val="FFFFF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C0C0C0"/>
        </a:lt2>
        <a:accent1>
          <a:srgbClr val="FFFFFF"/>
        </a:accent1>
        <a:accent2>
          <a:srgbClr val="E1E9F1"/>
        </a:accent2>
        <a:accent3>
          <a:srgbClr val="FFFFFF"/>
        </a:accent3>
        <a:accent4>
          <a:srgbClr val="000000"/>
        </a:accent4>
        <a:accent5>
          <a:srgbClr val="FFFFF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8">
        <a:dk1>
          <a:srgbClr val="000000"/>
        </a:dk1>
        <a:lt1>
          <a:srgbClr val="FFFFFF"/>
        </a:lt1>
        <a:dk2>
          <a:srgbClr val="000000"/>
        </a:dk2>
        <a:lt2>
          <a:srgbClr val="C0C0C0"/>
        </a:lt2>
        <a:accent1>
          <a:srgbClr val="0099CC"/>
        </a:accent1>
        <a:accent2>
          <a:srgbClr val="00CC99"/>
        </a:accent2>
        <a:accent3>
          <a:srgbClr val="FFFFFF"/>
        </a:accent3>
        <a:accent4>
          <a:srgbClr val="000000"/>
        </a:accent4>
        <a:accent5>
          <a:srgbClr val="AACAE2"/>
        </a:accent5>
        <a:accent6>
          <a:srgbClr val="00B98A"/>
        </a:accent6>
        <a:hlink>
          <a:srgbClr val="FFCC00"/>
        </a:hlink>
        <a:folHlink>
          <a:srgbClr val="EE941C"/>
        </a:folHlink>
      </a:clrScheme>
      <a:clrMap bg1="lt1" tx1="dk1" bg2="lt2" tx2="dk2" accent1="accent1" accent2="accent2" accent3="accent3" accent4="accent4" accent5="accent5" accent6="accent6" hlink="hlink" folHlink="folHlink"/>
    </a:extraClrScheme>
    <a:extraClrScheme>
      <a:clrScheme name="Blank Presentation 9">
        <a:dk1>
          <a:srgbClr val="000000"/>
        </a:dk1>
        <a:lt1>
          <a:srgbClr val="FFFFFF"/>
        </a:lt1>
        <a:dk2>
          <a:srgbClr val="000000"/>
        </a:dk2>
        <a:lt2>
          <a:srgbClr val="C0C0C0"/>
        </a:lt2>
        <a:accent1>
          <a:srgbClr val="FFFFFF"/>
        </a:accent1>
        <a:accent2>
          <a:srgbClr val="00CC99"/>
        </a:accent2>
        <a:accent3>
          <a:srgbClr val="FFFFFF"/>
        </a:accent3>
        <a:accent4>
          <a:srgbClr val="000000"/>
        </a:accent4>
        <a:accent5>
          <a:srgbClr val="FFFFFF"/>
        </a:accent5>
        <a:accent6>
          <a:srgbClr val="00B98A"/>
        </a:accent6>
        <a:hlink>
          <a:srgbClr val="FFCC00"/>
        </a:hlink>
        <a:folHlink>
          <a:srgbClr val="EE941C"/>
        </a:folHlink>
      </a:clrScheme>
      <a:clrMap bg1="lt1" tx1="dk1" bg2="lt2" tx2="dk2" accent1="accent1" accent2="accent2" accent3="accent3" accent4="accent4" accent5="accent5" accent6="accent6" hlink="hlink" folHlink="folHlink"/>
    </a:extraClrScheme>
    <a:extraClrScheme>
      <a:clrScheme name="Blank Presentation 1">
        <a:dk1>
          <a:srgbClr val="000000"/>
        </a:dk1>
        <a:lt1>
          <a:srgbClr val="FFFFFF"/>
        </a:lt1>
        <a:dk2>
          <a:srgbClr val="9E9E9E"/>
        </a:dk2>
        <a:lt2>
          <a:srgbClr val="DDDDDD"/>
        </a:lt2>
        <a:accent1>
          <a:srgbClr val="BCBCBC"/>
        </a:accent1>
        <a:accent2>
          <a:srgbClr val="E9E9E9"/>
        </a:accent2>
        <a:accent3>
          <a:srgbClr val="FFFFFF"/>
        </a:accent3>
        <a:accent4>
          <a:srgbClr val="000000"/>
        </a:accent4>
        <a:accent5>
          <a:srgbClr val="DADADA"/>
        </a:accent5>
        <a:accent6>
          <a:srgbClr val="D3D3D3"/>
        </a:accent6>
        <a:hlink>
          <a:srgbClr val="BCBCBC"/>
        </a:hlink>
        <a:folHlink>
          <a:srgbClr val="535353"/>
        </a:folHlink>
      </a:clrScheme>
      <a:clrMap bg1="lt1" tx1="dk1" bg2="lt2" tx2="dk2" accent1="accent1" accent2="accent2" accent3="accent3" accent4="accent4" accent5="accent5" accent6="accent6" hlink="hlink" folHlink="folHlink"/>
    </a:extraClrScheme>
    <a:extraClrScheme>
      <a:clrScheme name="Blank Presentation 2">
        <a:dk1>
          <a:srgbClr val="000080"/>
        </a:dk1>
        <a:lt1>
          <a:srgbClr val="FFFFFF"/>
        </a:lt1>
        <a:dk2>
          <a:srgbClr val="B4D7C8"/>
        </a:dk2>
        <a:lt2>
          <a:srgbClr val="C0C0C0"/>
        </a:lt2>
        <a:accent1>
          <a:srgbClr val="000080"/>
        </a:accent1>
        <a:accent2>
          <a:srgbClr val="1AB2E2"/>
        </a:accent2>
        <a:accent3>
          <a:srgbClr val="FFFFFF"/>
        </a:accent3>
        <a:accent4>
          <a:srgbClr val="00006C"/>
        </a:accent4>
        <a:accent5>
          <a:srgbClr val="AAAAC0"/>
        </a:accent5>
        <a:accent6>
          <a:srgbClr val="16A1CD"/>
        </a:accent6>
        <a:hlink>
          <a:srgbClr val="FFFF66"/>
        </a:hlink>
        <a:folHlink>
          <a:srgbClr val="BF00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648FBB"/>
        </a:dk2>
        <a:lt2>
          <a:srgbClr val="C0C0C0"/>
        </a:lt2>
        <a:accent1>
          <a:srgbClr val="C30C3E"/>
        </a:accent1>
        <a:accent2>
          <a:srgbClr val="007770"/>
        </a:accent2>
        <a:accent3>
          <a:srgbClr val="FFFFFF"/>
        </a:accent3>
        <a:accent4>
          <a:srgbClr val="000000"/>
        </a:accent4>
        <a:accent5>
          <a:srgbClr val="DEAAAF"/>
        </a:accent5>
        <a:accent6>
          <a:srgbClr val="006B65"/>
        </a:accent6>
        <a:hlink>
          <a:srgbClr val="FFFF66"/>
        </a:hlink>
        <a:folHlink>
          <a:srgbClr val="BF0000"/>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648FBB"/>
        </a:dk2>
        <a:lt2>
          <a:srgbClr val="C0C0C0"/>
        </a:lt2>
        <a:accent1>
          <a:srgbClr val="C30C3E"/>
        </a:accent1>
        <a:accent2>
          <a:srgbClr val="E1E9F1"/>
        </a:accent2>
        <a:accent3>
          <a:srgbClr val="FFFFFF"/>
        </a:accent3>
        <a:accent4>
          <a:srgbClr val="000000"/>
        </a:accent4>
        <a:accent5>
          <a:srgbClr val="DEAAA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FFF2AF"/>
        </a:dk2>
        <a:lt2>
          <a:srgbClr val="A9A49F"/>
        </a:lt2>
        <a:accent1>
          <a:srgbClr val="B2D1B2"/>
        </a:accent1>
        <a:accent2>
          <a:srgbClr val="FFCC66"/>
        </a:accent2>
        <a:accent3>
          <a:srgbClr val="FFFFFF"/>
        </a:accent3>
        <a:accent4>
          <a:srgbClr val="000000"/>
        </a:accent4>
        <a:accent5>
          <a:srgbClr val="D5E5D5"/>
        </a:accent5>
        <a:accent6>
          <a:srgbClr val="E7B95C"/>
        </a:accent6>
        <a:hlink>
          <a:srgbClr val="DBE9DB"/>
        </a:hlink>
        <a:folHlink>
          <a:srgbClr val="CC99FF"/>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648FBB"/>
        </a:dk2>
        <a:lt2>
          <a:srgbClr val="C0C0C0"/>
        </a:lt2>
        <a:accent1>
          <a:srgbClr val="FFFFFF"/>
        </a:accent1>
        <a:accent2>
          <a:srgbClr val="E1E9F1"/>
        </a:accent2>
        <a:accent3>
          <a:srgbClr val="FFFFFF"/>
        </a:accent3>
        <a:accent4>
          <a:srgbClr val="000000"/>
        </a:accent4>
        <a:accent5>
          <a:srgbClr val="FFFFF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C0C0C0"/>
        </a:lt2>
        <a:accent1>
          <a:srgbClr val="FFFFFF"/>
        </a:accent1>
        <a:accent2>
          <a:srgbClr val="E1E9F1"/>
        </a:accent2>
        <a:accent3>
          <a:srgbClr val="FFFFFF"/>
        </a:accent3>
        <a:accent4>
          <a:srgbClr val="000000"/>
        </a:accent4>
        <a:accent5>
          <a:srgbClr val="FFFFFF"/>
        </a:accent5>
        <a:accent6>
          <a:srgbClr val="CCD3DA"/>
        </a:accent6>
        <a:hlink>
          <a:srgbClr val="BACCDE"/>
        </a:hlink>
        <a:folHlink>
          <a:srgbClr val="85A5C5"/>
        </a:folHlink>
      </a:clrScheme>
      <a:clrMap bg1="lt1" tx1="dk1" bg2="lt2" tx2="dk2" accent1="accent1" accent2="accent2" accent3="accent3" accent4="accent4" accent5="accent5" accent6="accent6" hlink="hlink" folHlink="folHlink"/>
    </a:extraClrScheme>
    <a:extraClrScheme>
      <a:clrScheme name="Blank Presentation 8">
        <a:dk1>
          <a:srgbClr val="000000"/>
        </a:dk1>
        <a:lt1>
          <a:srgbClr val="FFFFFF"/>
        </a:lt1>
        <a:dk2>
          <a:srgbClr val="000000"/>
        </a:dk2>
        <a:lt2>
          <a:srgbClr val="C0C0C0"/>
        </a:lt2>
        <a:accent1>
          <a:srgbClr val="0099CC"/>
        </a:accent1>
        <a:accent2>
          <a:srgbClr val="00CC99"/>
        </a:accent2>
        <a:accent3>
          <a:srgbClr val="FFFFFF"/>
        </a:accent3>
        <a:accent4>
          <a:srgbClr val="000000"/>
        </a:accent4>
        <a:accent5>
          <a:srgbClr val="AACAE2"/>
        </a:accent5>
        <a:accent6>
          <a:srgbClr val="00B98A"/>
        </a:accent6>
        <a:hlink>
          <a:srgbClr val="FFCC00"/>
        </a:hlink>
        <a:folHlink>
          <a:srgbClr val="EE941C"/>
        </a:folHlink>
      </a:clrScheme>
      <a:clrMap bg1="lt1" tx1="dk1" bg2="lt2" tx2="dk2" accent1="accent1" accent2="accent2" accent3="accent3" accent4="accent4" accent5="accent5" accent6="accent6" hlink="hlink" folHlink="folHlink"/>
    </a:extraClrScheme>
    <a:extraClrScheme>
      <a:clrScheme name="Blank Presentation 9">
        <a:dk1>
          <a:srgbClr val="000000"/>
        </a:dk1>
        <a:lt1>
          <a:srgbClr val="FFFFFF"/>
        </a:lt1>
        <a:dk2>
          <a:srgbClr val="000000"/>
        </a:dk2>
        <a:lt2>
          <a:srgbClr val="C0C0C0"/>
        </a:lt2>
        <a:accent1>
          <a:srgbClr val="FFFFFF"/>
        </a:accent1>
        <a:accent2>
          <a:srgbClr val="00CC99"/>
        </a:accent2>
        <a:accent3>
          <a:srgbClr val="FFFFFF"/>
        </a:accent3>
        <a:accent4>
          <a:srgbClr val="000000"/>
        </a:accent4>
        <a:accent5>
          <a:srgbClr val="FFFFFF"/>
        </a:accent5>
        <a:accent6>
          <a:srgbClr val="00B98A"/>
        </a:accent6>
        <a:hlink>
          <a:srgbClr val="FFCC00"/>
        </a:hlink>
        <a:folHlink>
          <a:srgbClr val="EE941C"/>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FFFFFF"/>
        </a:lt1>
        <a:dk2>
          <a:srgbClr val="000000"/>
        </a:dk2>
        <a:lt2>
          <a:srgbClr val="EAEAEA"/>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209</Words>
  <Application>Microsoft Office PowerPoint</Application>
  <PresentationFormat>Custom</PresentationFormat>
  <Paragraphs>23</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新細明體</vt:lpstr>
      <vt:lpstr>Symbol</vt:lpstr>
      <vt:lpstr>think-cell Master</vt:lpstr>
      <vt:lpstr>think-cell Slide</vt:lpstr>
      <vt:lpstr>Smart text boxes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2013-11-29T17:10:17Z</dcterms:created>
  <dcterms:modified xsi:type="dcterms:W3CDTF">2018-02-07T15:14:35Z</dcterms:modified>
</cp:coreProperties>
</file>