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trictFirstAndLastChars="0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1949113" cy="6721475"/>
  <p:notesSz cx="7099300" cy="10234613"/>
  <p:custDataLst>
    <p:tags r:id="rId5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6759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353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0294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7055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3820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0584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197347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4112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17" userDrawn="1">
          <p15:clr>
            <a:srgbClr val="A4A3A4"/>
          </p15:clr>
        </p15:guide>
        <p15:guide id="2" pos="376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4">
          <p15:clr>
            <a:srgbClr val="A4A3A4"/>
          </p15:clr>
        </p15:guide>
        <p15:guide id="2" pos="223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C2D8"/>
    <a:srgbClr val="B1C6DB"/>
    <a:srgbClr val="CCDAE8"/>
    <a:srgbClr val="080808"/>
    <a:srgbClr val="F1F5F9"/>
    <a:srgbClr val="E1E9F1"/>
    <a:srgbClr val="808080"/>
    <a:srgbClr val="C30C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79" autoAdjust="0"/>
    <p:restoredTop sz="94799" autoAdjust="0"/>
  </p:normalViewPr>
  <p:slideViewPr>
    <p:cSldViewPr snapToGrid="0">
      <p:cViewPr varScale="1">
        <p:scale>
          <a:sx n="107" d="100"/>
          <a:sy n="107" d="100"/>
        </p:scale>
        <p:origin x="-84" y="-738"/>
      </p:cViewPr>
      <p:guideLst>
        <p:guide orient="horz" pos="2117"/>
        <p:guide pos="37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2142" y="-72"/>
      </p:cViewPr>
      <p:guideLst>
        <p:guide orient="horz" pos="3224"/>
        <p:guide pos="22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t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933575" y="9955213"/>
            <a:ext cx="30734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DE" altLang="zh-TW"/>
              <a:t>© 2004 Capgemini - All rights reserved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955213"/>
            <a:ext cx="3074988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955213"/>
            <a:ext cx="3074987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5803AF6-863C-4E79-B0E4-DA9EF3C26513}" type="slidenum">
              <a:rPr lang="de-DE" altLang="zh-TW"/>
              <a:pPr>
                <a:defRPr/>
              </a:pPr>
              <a:t>‹#›</a:t>
            </a:fld>
            <a:endParaRPr lang="de-DE" altLang="zh-TW"/>
          </a:p>
        </p:txBody>
      </p:sp>
    </p:spTree>
    <p:extLst>
      <p:ext uri="{BB962C8B-B14F-4D97-AF65-F5344CB8AC3E}">
        <p14:creationId xmlns:p14="http://schemas.microsoft.com/office/powerpoint/2010/main" val="16160561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7099300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t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933575" y="9955213"/>
            <a:ext cx="30734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DE" altLang="zh-TW"/>
              <a:t>© 2004 Capgemini - All rights reserved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8113" y="763588"/>
            <a:ext cx="6829425" cy="3843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5688"/>
            <a:ext cx="520382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TW" noProof="0" smtClean="0"/>
              <a:t>Click to edit Master text styles</a:t>
            </a:r>
          </a:p>
          <a:p>
            <a:pPr lvl="1"/>
            <a:r>
              <a:rPr lang="de-DE" altLang="zh-TW" noProof="0" smtClean="0"/>
              <a:t>Second level</a:t>
            </a:r>
          </a:p>
          <a:p>
            <a:pPr lvl="2"/>
            <a:r>
              <a:rPr lang="de-DE" altLang="zh-TW" noProof="0" smtClean="0"/>
              <a:t>Third level</a:t>
            </a:r>
          </a:p>
          <a:p>
            <a:pPr lvl="3"/>
            <a:r>
              <a:rPr lang="de-DE" altLang="zh-TW" noProof="0" smtClean="0"/>
              <a:t>Fourth level</a:t>
            </a:r>
          </a:p>
          <a:p>
            <a:pPr lvl="4"/>
            <a:r>
              <a:rPr lang="de-DE" altLang="zh-TW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955213"/>
            <a:ext cx="3074988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9955213"/>
            <a:ext cx="3074987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33C40E2-8272-4AE7-AB34-08FFCFB9342A}" type="slidenum">
              <a:rPr lang="de-DE" altLang="zh-TW"/>
              <a:pPr>
                <a:defRPr/>
              </a:pPr>
              <a:t>‹#›</a:t>
            </a:fld>
            <a:endParaRPr lang="de-DE" altLang="zh-TW"/>
          </a:p>
        </p:txBody>
      </p:sp>
    </p:spTree>
    <p:extLst>
      <p:ext uri="{BB962C8B-B14F-4D97-AF65-F5344CB8AC3E}">
        <p14:creationId xmlns:p14="http://schemas.microsoft.com/office/powerpoint/2010/main" val="318986418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675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35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029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705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3820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0584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7347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4112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Rectangle 2" hidden="1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56951743"/>
              </p:ext>
            </p:extLst>
          </p:nvPr>
        </p:nvGraphicFramePr>
        <p:xfrm>
          <a:off x="14" y="12"/>
          <a:ext cx="207443" cy="15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30" name="think-cell Slide" r:id="rId4" imgW="0" imgH="0" progId="TCLayout.ActiveDocument.1">
                  <p:embed/>
                </p:oleObj>
              </mc:Choice>
              <mc:Fallback>
                <p:oleObj name="think-cell Slide" r:id="rId4" imgW="0" imgH="0" progId="TCLayout.ActiveDocument.1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" y="12"/>
                        <a:ext cx="207443" cy="155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8" descr="banner_home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" y="2169432"/>
            <a:ext cx="6969138" cy="2382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7135" name="Rectangle 47"/>
          <p:cNvSpPr>
            <a:spLocks noGrp="1" noChangeArrowheads="1"/>
          </p:cNvSpPr>
          <p:nvPr>
            <p:ph type="ctrTitle" sz="quarter"/>
          </p:nvPr>
        </p:nvSpPr>
        <p:spPr>
          <a:xfrm>
            <a:off x="6969780" y="3644467"/>
            <a:ext cx="4979347" cy="907576"/>
          </a:xfrm>
        </p:spPr>
        <p:txBody>
          <a:bodyPr/>
          <a:lstStyle>
            <a:lvl1pPr algn="l">
              <a:defRPr sz="2400" b="0"/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518071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95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64B81-DDF4-4C7E-9C3D-A4C47BE53E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3525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" y="3"/>
            <a:ext cx="10429861" cy="57626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79828" tIns="44725" rIns="179828" bIns="447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smtClean="0"/>
              <a:t>ACTION TITLE</a:t>
            </a:r>
          </a:p>
        </p:txBody>
      </p:sp>
      <p:sp>
        <p:nvSpPr>
          <p:cNvPr id="216159" name="Rectangle 9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55705" y="6348413"/>
            <a:ext cx="1693408" cy="37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50" tIns="44725" rIns="89450" bIns="44725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0"/>
              </a:spcBef>
              <a:defRPr sz="16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E92BC5-E33B-412F-87DB-DE8801275F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Line 1129"/>
          <p:cNvSpPr>
            <a:spLocks noChangeShapeType="1"/>
          </p:cNvSpPr>
          <p:nvPr/>
        </p:nvSpPr>
        <p:spPr bwMode="auto">
          <a:xfrm>
            <a:off x="0" y="6348413"/>
            <a:ext cx="11949113" cy="0"/>
          </a:xfrm>
          <a:prstGeom prst="line">
            <a:avLst/>
          </a:prstGeom>
          <a:noFill/>
          <a:ln w="38100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19891" tIns="62344" rIns="119891" bIns="62344" anchor="ctr">
            <a:spAutoFit/>
          </a:bodyPr>
          <a:lstStyle/>
          <a:p>
            <a:endParaRPr lang="en-US" sz="3200"/>
          </a:p>
        </p:txBody>
      </p:sp>
      <p:graphicFrame>
        <p:nvGraphicFramePr>
          <p:cNvPr id="1030" name="Rectangle 2" hidden="1"/>
          <p:cNvGraphicFramePr>
            <a:graphicFrameLocks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388523327"/>
              </p:ext>
            </p:extLst>
          </p:nvPr>
        </p:nvGraphicFramePr>
        <p:xfrm>
          <a:off x="14" y="12"/>
          <a:ext cx="207443" cy="15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8" name="think-cell Slide" r:id="rId6" imgW="0" imgH="0" progId="TCLayout.ActiveDocument.1">
                  <p:embed/>
                </p:oleObj>
              </mc:Choice>
              <mc:Fallback>
                <p:oleObj name="think-cell Slide" r:id="rId6" imgW="0" imgH="0" progId="TCLayout.ActiveDocument.1">
                  <p:embed/>
                  <p:pic>
                    <p:nvPicPr>
                      <p:cNvPr id="0" name="Rectangle 2" hidden="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" y="12"/>
                        <a:ext cx="207443" cy="155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0" y="703263"/>
            <a:ext cx="11949113" cy="564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79828" tIns="35967" rIns="179828" bIns="456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4176" y="131619"/>
            <a:ext cx="1290638" cy="3082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37" r:id="rId2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2pPr>
      <a:lvl3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3pPr>
      <a:lvl4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4pPr>
      <a:lvl5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5pPr>
      <a:lvl6pPr marL="609073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6pPr>
      <a:lvl7pPr marL="1218162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7pPr>
      <a:lvl8pPr marL="1827242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8pPr>
      <a:lvl9pPr marL="2436316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9pPr>
    </p:titleStyle>
    <p:bodyStyle>
      <a:lvl1pPr marL="0" indent="0"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243209" indent="-243209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–"/>
        <a:defRPr sz="1800">
          <a:solidFill>
            <a:schemeClr val="tx1"/>
          </a:solidFill>
          <a:latin typeface="+mn-lt"/>
        </a:defRPr>
      </a:lvl2pPr>
      <a:lvl3pPr marL="471614" indent="-228405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•"/>
        <a:defRPr sz="1800">
          <a:solidFill>
            <a:schemeClr val="tx1"/>
          </a:solidFill>
          <a:latin typeface="+mn-lt"/>
        </a:defRPr>
      </a:lvl3pPr>
      <a:lvl4pPr marL="714822" indent="-243209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▫"/>
        <a:defRPr sz="1800">
          <a:solidFill>
            <a:schemeClr val="tx1"/>
          </a:solidFill>
          <a:latin typeface="+mn-lt"/>
        </a:defRPr>
      </a:lvl4pPr>
      <a:lvl5pPr marL="958033" indent="-243209" algn="l" defTabSz="958033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▪"/>
        <a:defRPr sz="1800">
          <a:solidFill>
            <a:schemeClr val="tx1"/>
          </a:solidFill>
          <a:latin typeface="+mn-lt"/>
        </a:defRPr>
      </a:lvl5pPr>
      <a:lvl6pPr marL="1355628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6pPr>
      <a:lvl7pPr marL="1964706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7pPr>
      <a:lvl8pPr marL="2573783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8pPr>
      <a:lvl9pPr marL="3182866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073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162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7242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6316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5399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4477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3556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2637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tags" Target="../tags/tag16.xml"/><Relationship Id="rId18" Type="http://schemas.openxmlformats.org/officeDocument/2006/relationships/tags" Target="../tags/tag21.xml"/><Relationship Id="rId26" Type="http://schemas.openxmlformats.org/officeDocument/2006/relationships/tags" Target="../tags/tag29.xml"/><Relationship Id="rId39" Type="http://schemas.openxmlformats.org/officeDocument/2006/relationships/tags" Target="../tags/tag42.xml"/><Relationship Id="rId21" Type="http://schemas.openxmlformats.org/officeDocument/2006/relationships/tags" Target="../tags/tag24.xml"/><Relationship Id="rId34" Type="http://schemas.openxmlformats.org/officeDocument/2006/relationships/tags" Target="../tags/tag37.xml"/><Relationship Id="rId42" Type="http://schemas.openxmlformats.org/officeDocument/2006/relationships/tags" Target="../tags/tag45.xml"/><Relationship Id="rId47" Type="http://schemas.openxmlformats.org/officeDocument/2006/relationships/tags" Target="../tags/tag50.xml"/><Relationship Id="rId50" Type="http://schemas.openxmlformats.org/officeDocument/2006/relationships/tags" Target="../tags/tag53.xml"/><Relationship Id="rId55" Type="http://schemas.openxmlformats.org/officeDocument/2006/relationships/image" Target="../media/image4.emf"/><Relationship Id="rId7" Type="http://schemas.openxmlformats.org/officeDocument/2006/relationships/tags" Target="../tags/tag10.xml"/><Relationship Id="rId12" Type="http://schemas.openxmlformats.org/officeDocument/2006/relationships/tags" Target="../tags/tag15.xml"/><Relationship Id="rId17" Type="http://schemas.openxmlformats.org/officeDocument/2006/relationships/tags" Target="../tags/tag20.xml"/><Relationship Id="rId25" Type="http://schemas.openxmlformats.org/officeDocument/2006/relationships/tags" Target="../tags/tag28.xml"/><Relationship Id="rId33" Type="http://schemas.openxmlformats.org/officeDocument/2006/relationships/tags" Target="../tags/tag36.xml"/><Relationship Id="rId38" Type="http://schemas.openxmlformats.org/officeDocument/2006/relationships/tags" Target="../tags/tag41.xml"/><Relationship Id="rId46" Type="http://schemas.openxmlformats.org/officeDocument/2006/relationships/tags" Target="../tags/tag49.xml"/><Relationship Id="rId2" Type="http://schemas.openxmlformats.org/officeDocument/2006/relationships/tags" Target="../tags/tag5.xml"/><Relationship Id="rId16" Type="http://schemas.openxmlformats.org/officeDocument/2006/relationships/tags" Target="../tags/tag19.xml"/><Relationship Id="rId20" Type="http://schemas.openxmlformats.org/officeDocument/2006/relationships/tags" Target="../tags/tag23.xml"/><Relationship Id="rId29" Type="http://schemas.openxmlformats.org/officeDocument/2006/relationships/tags" Target="../tags/tag32.xml"/><Relationship Id="rId41" Type="http://schemas.openxmlformats.org/officeDocument/2006/relationships/tags" Target="../tags/tag44.xml"/><Relationship Id="rId54" Type="http://schemas.openxmlformats.org/officeDocument/2006/relationships/oleObject" Target="../embeddings/oleObject4.bin"/><Relationship Id="rId1" Type="http://schemas.openxmlformats.org/officeDocument/2006/relationships/vmlDrawing" Target="../drawings/vmlDrawing3.vml"/><Relationship Id="rId6" Type="http://schemas.openxmlformats.org/officeDocument/2006/relationships/tags" Target="../tags/tag9.xml"/><Relationship Id="rId11" Type="http://schemas.openxmlformats.org/officeDocument/2006/relationships/tags" Target="../tags/tag14.xml"/><Relationship Id="rId24" Type="http://schemas.openxmlformats.org/officeDocument/2006/relationships/tags" Target="../tags/tag27.xml"/><Relationship Id="rId32" Type="http://schemas.openxmlformats.org/officeDocument/2006/relationships/tags" Target="../tags/tag35.xml"/><Relationship Id="rId37" Type="http://schemas.openxmlformats.org/officeDocument/2006/relationships/tags" Target="../tags/tag40.xml"/><Relationship Id="rId40" Type="http://schemas.openxmlformats.org/officeDocument/2006/relationships/tags" Target="../tags/tag43.xml"/><Relationship Id="rId45" Type="http://schemas.openxmlformats.org/officeDocument/2006/relationships/tags" Target="../tags/tag48.xml"/><Relationship Id="rId53" Type="http://schemas.openxmlformats.org/officeDocument/2006/relationships/image" Target="../media/image3.emf"/><Relationship Id="rId5" Type="http://schemas.openxmlformats.org/officeDocument/2006/relationships/tags" Target="../tags/tag8.xml"/><Relationship Id="rId15" Type="http://schemas.openxmlformats.org/officeDocument/2006/relationships/tags" Target="../tags/tag18.xml"/><Relationship Id="rId23" Type="http://schemas.openxmlformats.org/officeDocument/2006/relationships/tags" Target="../tags/tag26.xml"/><Relationship Id="rId28" Type="http://schemas.openxmlformats.org/officeDocument/2006/relationships/tags" Target="../tags/tag31.xml"/><Relationship Id="rId36" Type="http://schemas.openxmlformats.org/officeDocument/2006/relationships/tags" Target="../tags/tag39.xml"/><Relationship Id="rId49" Type="http://schemas.openxmlformats.org/officeDocument/2006/relationships/tags" Target="../tags/tag52.xml"/><Relationship Id="rId10" Type="http://schemas.openxmlformats.org/officeDocument/2006/relationships/tags" Target="../tags/tag13.xml"/><Relationship Id="rId19" Type="http://schemas.openxmlformats.org/officeDocument/2006/relationships/tags" Target="../tags/tag22.xml"/><Relationship Id="rId31" Type="http://schemas.openxmlformats.org/officeDocument/2006/relationships/tags" Target="../tags/tag34.xml"/><Relationship Id="rId44" Type="http://schemas.openxmlformats.org/officeDocument/2006/relationships/tags" Target="../tags/tag47.xml"/><Relationship Id="rId52" Type="http://schemas.openxmlformats.org/officeDocument/2006/relationships/oleObject" Target="../embeddings/oleObject3.bin"/><Relationship Id="rId4" Type="http://schemas.openxmlformats.org/officeDocument/2006/relationships/tags" Target="../tags/tag7.xml"/><Relationship Id="rId9" Type="http://schemas.openxmlformats.org/officeDocument/2006/relationships/tags" Target="../tags/tag12.xml"/><Relationship Id="rId14" Type="http://schemas.openxmlformats.org/officeDocument/2006/relationships/tags" Target="../tags/tag17.xml"/><Relationship Id="rId22" Type="http://schemas.openxmlformats.org/officeDocument/2006/relationships/tags" Target="../tags/tag25.xml"/><Relationship Id="rId27" Type="http://schemas.openxmlformats.org/officeDocument/2006/relationships/tags" Target="../tags/tag30.xml"/><Relationship Id="rId30" Type="http://schemas.openxmlformats.org/officeDocument/2006/relationships/tags" Target="../tags/tag33.xml"/><Relationship Id="rId35" Type="http://schemas.openxmlformats.org/officeDocument/2006/relationships/tags" Target="../tags/tag38.xml"/><Relationship Id="rId43" Type="http://schemas.openxmlformats.org/officeDocument/2006/relationships/tags" Target="../tags/tag46.xml"/><Relationship Id="rId48" Type="http://schemas.openxmlformats.org/officeDocument/2006/relationships/tags" Target="../tags/tag51.xml"/><Relationship Id="rId8" Type="http://schemas.openxmlformats.org/officeDocument/2006/relationships/tags" Target="../tags/tag11.xml"/><Relationship Id="rId51" Type="http://schemas.openxmlformats.org/officeDocument/2006/relationships/slideLayout" Target="../slideLayouts/slideLayout2.xml"/><Relationship Id="rId3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Object 18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2455543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1" name="think-cell Slide" r:id="rId52" imgW="383" imgH="385" progId="TCLayout.ActiveDocument.1">
                  <p:embed/>
                </p:oleObj>
              </mc:Choice>
              <mc:Fallback>
                <p:oleObj name="think-cell Slide" r:id="rId52" imgW="383" imgH="38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 hidden="1"/>
          <p:cNvSpPr/>
          <p:nvPr>
            <p:custDataLst>
              <p:tags r:id="rId3"/>
            </p:custDataLst>
          </p:nvPr>
        </p:nvSpPr>
        <p:spPr bwMode="auto">
          <a:xfrm>
            <a:off x="-61197" y="-64831"/>
            <a:ext cx="281145" cy="288413"/>
          </a:xfrm>
          <a:prstGeom prst="rect">
            <a:avLst/>
          </a:prstGeom>
          <a:solidFill>
            <a:scrgbClr r="0" g="0" b="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895350"/>
            <a:endParaRPr kumimoji="0" lang="en-US" sz="1400" b="0" u="none" strike="noStrike" cap="none" normalizeH="0" smtClean="0">
              <a:ln>
                <a:noFill/>
              </a:ln>
              <a:solidFill>
                <a:schemeClr val="tx1"/>
              </a:solidFill>
              <a:effectLst/>
              <a:cs typeface="+mn-cs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Scatter/Bubble Chart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A64B81-DDF4-4C7E-9C3D-A4C47BE53E61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  <p:cxnSp>
        <p:nvCxnSpPr>
          <p:cNvPr id="146" name="Straight Connector 145"/>
          <p:cNvCxnSpPr/>
          <p:nvPr>
            <p:custDataLst>
              <p:tags r:id="rId4"/>
            </p:custDataLst>
          </p:nvPr>
        </p:nvCxnSpPr>
        <p:spPr bwMode="auto">
          <a:xfrm flipV="1">
            <a:off x="1885950" y="5648325"/>
            <a:ext cx="0" cy="5873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9" name="Straight Connector 148"/>
          <p:cNvCxnSpPr/>
          <p:nvPr>
            <p:custDataLst>
              <p:tags r:id="rId5"/>
            </p:custDataLst>
          </p:nvPr>
        </p:nvCxnSpPr>
        <p:spPr bwMode="auto">
          <a:xfrm flipV="1">
            <a:off x="7439025" y="5648325"/>
            <a:ext cx="0" cy="5873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5" name="Straight Connector 144"/>
          <p:cNvCxnSpPr/>
          <p:nvPr>
            <p:custDataLst>
              <p:tags r:id="rId6"/>
            </p:custDataLst>
          </p:nvPr>
        </p:nvCxnSpPr>
        <p:spPr bwMode="auto">
          <a:xfrm flipV="1">
            <a:off x="6324600" y="5648325"/>
            <a:ext cx="0" cy="5873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4" name="Straight Connector 143"/>
          <p:cNvCxnSpPr/>
          <p:nvPr>
            <p:custDataLst>
              <p:tags r:id="rId7"/>
            </p:custDataLst>
          </p:nvPr>
        </p:nvCxnSpPr>
        <p:spPr bwMode="auto">
          <a:xfrm flipV="1">
            <a:off x="9658350" y="5648325"/>
            <a:ext cx="0" cy="5873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2" name="Straight Connector 151"/>
          <p:cNvCxnSpPr/>
          <p:nvPr>
            <p:custDataLst>
              <p:tags r:id="rId8"/>
            </p:custDataLst>
          </p:nvPr>
        </p:nvCxnSpPr>
        <p:spPr bwMode="auto">
          <a:xfrm flipV="1">
            <a:off x="8543925" y="5648325"/>
            <a:ext cx="0" cy="5873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8" name="Straight Connector 147"/>
          <p:cNvCxnSpPr/>
          <p:nvPr>
            <p:custDataLst>
              <p:tags r:id="rId9"/>
            </p:custDataLst>
          </p:nvPr>
        </p:nvCxnSpPr>
        <p:spPr bwMode="auto">
          <a:xfrm flipV="1">
            <a:off x="3000375" y="5648325"/>
            <a:ext cx="0" cy="5873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0" name="Straight Connector 149"/>
          <p:cNvCxnSpPr/>
          <p:nvPr>
            <p:custDataLst>
              <p:tags r:id="rId10"/>
            </p:custDataLst>
          </p:nvPr>
        </p:nvCxnSpPr>
        <p:spPr bwMode="auto">
          <a:xfrm flipV="1">
            <a:off x="1466850" y="5648325"/>
            <a:ext cx="0" cy="5873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1" name="Straight Connector 150"/>
          <p:cNvCxnSpPr/>
          <p:nvPr>
            <p:custDataLst>
              <p:tags r:id="rId11"/>
            </p:custDataLst>
          </p:nvPr>
        </p:nvCxnSpPr>
        <p:spPr bwMode="auto">
          <a:xfrm flipV="1">
            <a:off x="5219700" y="5648325"/>
            <a:ext cx="0" cy="5873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7" name="Straight Connector 146"/>
          <p:cNvCxnSpPr/>
          <p:nvPr>
            <p:custDataLst>
              <p:tags r:id="rId12"/>
            </p:custDataLst>
          </p:nvPr>
        </p:nvCxnSpPr>
        <p:spPr bwMode="auto">
          <a:xfrm flipV="1">
            <a:off x="4105275" y="5648325"/>
            <a:ext cx="0" cy="5873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153" name="Object 152"/>
          <p:cNvGraphicFramePr>
            <a:graphicFrameLocks/>
          </p:cNvGraphicFramePr>
          <p:nvPr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1784755111"/>
              </p:ext>
            </p:extLst>
          </p:nvPr>
        </p:nvGraphicFramePr>
        <p:xfrm>
          <a:off x="1295400" y="1295400"/>
          <a:ext cx="8467580" cy="4457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2" name="Chart" r:id="rId54" imgW="8467580" imgH="4457652" progId="MSGraph.Chart.8">
                  <p:embed followColorScheme="full"/>
                </p:oleObj>
              </mc:Choice>
              <mc:Fallback>
                <p:oleObj name="Chart" r:id="rId54" imgW="8467580" imgH="4457652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5"/>
                      <a:stretch>
                        <a:fillRect/>
                      </a:stretch>
                    </p:blipFill>
                    <p:spPr>
                      <a:xfrm>
                        <a:off x="1295400" y="1295400"/>
                        <a:ext cx="8467580" cy="44576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" name="Text Placeholder 335"/>
          <p:cNvSpPr txBox="1">
            <a:spLocks/>
          </p:cNvSpPr>
          <p:nvPr>
            <p:custDataLst>
              <p:tags r:id="rId14"/>
            </p:custDataLst>
          </p:nvPr>
        </p:nvSpPr>
        <p:spPr bwMode="gray">
          <a:xfrm>
            <a:off x="7340600" y="5810250"/>
            <a:ext cx="1968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1B610B04-7309-45CB-9F06-BC6AFA87B075}" type="datetime'''''''''''''''''''''''4''''''0'''''''''''''''''''''">
              <a:rPr lang="en-US" sz="1400" b="0"/>
              <a:pPr/>
              <a:t>40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54" name="Text Placeholder 359"/>
          <p:cNvSpPr txBox="1">
            <a:spLocks/>
          </p:cNvSpPr>
          <p:nvPr>
            <p:custDataLst>
              <p:tags r:id="rId15"/>
            </p:custDataLst>
          </p:nvPr>
        </p:nvSpPr>
        <p:spPr bwMode="gray">
          <a:xfrm>
            <a:off x="1228725" y="1312863"/>
            <a:ext cx="98425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fld id="{F987FC46-51B9-4B63-B158-BC2042EF9965}" type="datetime'''''''''''''''''''''8'''''''''''''''''''''''''''''''''''''''">
              <a:rPr lang="en-US" sz="1400" b="0"/>
              <a:pPr/>
              <a:t>8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55" name="Text Placeholder 308"/>
          <p:cNvSpPr txBox="1">
            <a:spLocks/>
          </p:cNvSpPr>
          <p:nvPr>
            <p:custDataLst>
              <p:tags r:id="rId16"/>
            </p:custDataLst>
          </p:nvPr>
        </p:nvSpPr>
        <p:spPr bwMode="gray">
          <a:xfrm>
            <a:off x="1228725" y="2370138"/>
            <a:ext cx="98425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fld id="{BF389472-B548-4D5E-AB48-0ABCFEF10DBC}" type="datetime'''''''''''''''''''''''6'''''''">
              <a:rPr lang="en-US" sz="1400" b="0"/>
              <a:pPr/>
              <a:t>6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68" name="Text Placeholder 304"/>
          <p:cNvSpPr txBox="1">
            <a:spLocks/>
          </p:cNvSpPr>
          <p:nvPr>
            <p:custDataLst>
              <p:tags r:id="rId17"/>
            </p:custDataLst>
          </p:nvPr>
        </p:nvSpPr>
        <p:spPr bwMode="gray">
          <a:xfrm>
            <a:off x="1228725" y="4484688"/>
            <a:ext cx="98425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fld id="{FBBC8AAD-D18A-4D8B-BD32-A0A66D2A3DF0}" type="datetime'''''''''''2'''''''''''''''''">
              <a:rPr lang="en-US" sz="1400" b="0"/>
              <a:pPr/>
              <a:t>2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59" name="Text Placeholder 325"/>
          <p:cNvSpPr txBox="1">
            <a:spLocks/>
          </p:cNvSpPr>
          <p:nvPr>
            <p:custDataLst>
              <p:tags r:id="rId18"/>
            </p:custDataLst>
          </p:nvPr>
        </p:nvSpPr>
        <p:spPr bwMode="gray">
          <a:xfrm>
            <a:off x="5121275" y="5810250"/>
            <a:ext cx="1968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C7D47E0F-3ED0-4D67-8008-1A4580D4F4CF}" type="datetime'3''''''0'''''''''''''''''''">
              <a:rPr lang="en-US" sz="1400" b="0"/>
              <a:pPr/>
              <a:t>30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60" name="Text Placeholder 320"/>
          <p:cNvSpPr txBox="1">
            <a:spLocks/>
          </p:cNvSpPr>
          <p:nvPr>
            <p:custDataLst>
              <p:tags r:id="rId19"/>
            </p:custDataLst>
          </p:nvPr>
        </p:nvSpPr>
        <p:spPr bwMode="gray">
          <a:xfrm>
            <a:off x="4006850" y="5810250"/>
            <a:ext cx="1968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38A9260F-0085-491C-9370-C97216E36CC4}" type="datetime'''''''''2''''''''''''''''''''''''''5'''''">
              <a:rPr lang="en-US" sz="1400" b="0"/>
              <a:pPr/>
              <a:t>25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69" name="Text Placeholder 307"/>
          <p:cNvSpPr txBox="1">
            <a:spLocks/>
          </p:cNvSpPr>
          <p:nvPr>
            <p:custDataLst>
              <p:tags r:id="rId20"/>
            </p:custDataLst>
          </p:nvPr>
        </p:nvSpPr>
        <p:spPr bwMode="gray">
          <a:xfrm>
            <a:off x="1228725" y="2903538"/>
            <a:ext cx="98425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fld id="{A0B0BE14-9794-4A07-9CA3-2E59CDEE1541}" type="datetime'''''''''''''''''''''''''''''''''''''5'''''''''''''''''''''''''">
              <a:rPr lang="en-US" sz="1400" b="0"/>
              <a:pPr/>
              <a:t>5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71" name="Text Placeholder 309"/>
          <p:cNvSpPr txBox="1">
            <a:spLocks/>
          </p:cNvSpPr>
          <p:nvPr>
            <p:custDataLst>
              <p:tags r:id="rId21"/>
            </p:custDataLst>
          </p:nvPr>
        </p:nvSpPr>
        <p:spPr bwMode="gray">
          <a:xfrm>
            <a:off x="1228725" y="1846263"/>
            <a:ext cx="98425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fld id="{A420C1CE-F3DB-4390-BDC7-0F115CE1CE88}" type="datetime'''''''''''''''''''''''''''''''''''7'''''">
              <a:rPr lang="en-US" sz="1400" b="0"/>
              <a:pPr/>
              <a:t>7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57" name="Text Placeholder 305"/>
          <p:cNvSpPr txBox="1">
            <a:spLocks/>
          </p:cNvSpPr>
          <p:nvPr>
            <p:custDataLst>
              <p:tags r:id="rId22"/>
            </p:custDataLst>
          </p:nvPr>
        </p:nvSpPr>
        <p:spPr bwMode="gray">
          <a:xfrm>
            <a:off x="1228725" y="3960813"/>
            <a:ext cx="98425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fld id="{A3DD7CA7-06A9-495A-AC33-316B43D08C7A}" type="datetime'''''''''''''''''''''''''''''''''''''3'''''''''''''''''''''''">
              <a:rPr lang="en-US" sz="1400" b="0"/>
              <a:pPr/>
              <a:t>3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66" name="Text Placeholder 360"/>
          <p:cNvSpPr txBox="1">
            <a:spLocks/>
          </p:cNvSpPr>
          <p:nvPr>
            <p:custDataLst>
              <p:tags r:id="rId23"/>
            </p:custDataLst>
          </p:nvPr>
        </p:nvSpPr>
        <p:spPr bwMode="gray">
          <a:xfrm>
            <a:off x="9559925" y="5810250"/>
            <a:ext cx="1968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9B25D427-D507-4AEB-96CE-4916D0F2A64B}" type="datetime'''''''''''''''''5''''''''''''''''''''''''0'''">
              <a:rPr lang="en-US" sz="1400" b="0"/>
              <a:pPr/>
              <a:t>50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67" name="Text Placeholder 330"/>
          <p:cNvSpPr txBox="1">
            <a:spLocks/>
          </p:cNvSpPr>
          <p:nvPr>
            <p:custDataLst>
              <p:tags r:id="rId24"/>
            </p:custDataLst>
          </p:nvPr>
        </p:nvSpPr>
        <p:spPr bwMode="gray">
          <a:xfrm>
            <a:off x="6226175" y="5810250"/>
            <a:ext cx="1968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307C8351-3D03-4A9D-805A-0BB8C4BD5B49}" type="datetime'''''''''''''''3''5'''''''''">
              <a:rPr lang="en-US" sz="1400" b="0"/>
              <a:pPr/>
              <a:t>35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56" name="Text Placeholder 306"/>
          <p:cNvSpPr txBox="1">
            <a:spLocks/>
          </p:cNvSpPr>
          <p:nvPr>
            <p:custDataLst>
              <p:tags r:id="rId25"/>
            </p:custDataLst>
          </p:nvPr>
        </p:nvSpPr>
        <p:spPr bwMode="gray">
          <a:xfrm>
            <a:off x="1228725" y="3427413"/>
            <a:ext cx="98425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fld id="{E7AEED19-56E5-4D72-84B9-3F3C26A532D8}" type="datetime'''''''''''''''''''''''''''''4'''">
              <a:rPr lang="en-US" sz="1400" b="0"/>
              <a:pPr/>
              <a:t>4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70" name="Text Placeholder 303"/>
          <p:cNvSpPr txBox="1">
            <a:spLocks/>
          </p:cNvSpPr>
          <p:nvPr>
            <p:custDataLst>
              <p:tags r:id="rId26"/>
            </p:custDataLst>
          </p:nvPr>
        </p:nvSpPr>
        <p:spPr bwMode="gray">
          <a:xfrm>
            <a:off x="1228725" y="5018088"/>
            <a:ext cx="98425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fld id="{A0D45FE4-3275-4E01-88C4-E13575A25E77}" type="datetime'''1'''''''''''''''''''''''''''''">
              <a:rPr lang="en-US" sz="1400" b="0"/>
              <a:pPr/>
              <a:t>1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61" name="Text Placeholder 302"/>
          <p:cNvSpPr txBox="1">
            <a:spLocks/>
          </p:cNvSpPr>
          <p:nvPr>
            <p:custDataLst>
              <p:tags r:id="rId27"/>
            </p:custDataLst>
          </p:nvPr>
        </p:nvSpPr>
        <p:spPr bwMode="gray">
          <a:xfrm>
            <a:off x="1228725" y="5541963"/>
            <a:ext cx="98425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fld id="{2EF65A41-EF78-4973-9F45-3C6C12636CCC}" type="datetime'''''''''''''''''''''''''0'''''''''''''''''">
              <a:rPr lang="en-US" sz="1400" b="0"/>
              <a:pPr/>
              <a:t>0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58" name="Text Placeholder 340"/>
          <p:cNvSpPr txBox="1">
            <a:spLocks/>
          </p:cNvSpPr>
          <p:nvPr>
            <p:custDataLst>
              <p:tags r:id="rId28"/>
            </p:custDataLst>
          </p:nvPr>
        </p:nvSpPr>
        <p:spPr bwMode="gray">
          <a:xfrm>
            <a:off x="8445500" y="5810250"/>
            <a:ext cx="1968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E94E8F56-804C-44D0-B0CD-87C68C1B9AB2}" type="datetime'''''''''''''''''4''''''''''''''5'''''''''''''''''''''''''">
              <a:rPr lang="en-US" sz="1400" b="0"/>
              <a:pPr/>
              <a:t>45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65" name="Text Placeholder 310"/>
          <p:cNvSpPr txBox="1">
            <a:spLocks/>
          </p:cNvSpPr>
          <p:nvPr>
            <p:custDataLst>
              <p:tags r:id="rId29"/>
            </p:custDataLst>
          </p:nvPr>
        </p:nvSpPr>
        <p:spPr bwMode="gray">
          <a:xfrm>
            <a:off x="1417638" y="5810250"/>
            <a:ext cx="98425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85150CE9-6227-4795-BCBB-34D6557EDC18}" type="datetime'''''''''''''''''''''''''''''''''''''''''''0'''''">
              <a:rPr lang="en-US" sz="1400" b="0"/>
              <a:pPr/>
              <a:t>0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62" name="Text Placeholder 341"/>
          <p:cNvSpPr txBox="1">
            <a:spLocks/>
          </p:cNvSpPr>
          <p:nvPr>
            <p:custDataLst>
              <p:tags r:id="rId30"/>
            </p:custDataLst>
          </p:nvPr>
        </p:nvSpPr>
        <p:spPr bwMode="gray">
          <a:xfrm>
            <a:off x="1787525" y="5810250"/>
            <a:ext cx="1968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B69C9DFF-61BD-41C2-8AD5-4D2B572447EF}" type="datetime'''''''1''''''''''''''''''''''5'">
              <a:rPr lang="en-US" sz="1400" b="0"/>
              <a:pPr/>
              <a:t>15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64" name="Text Placeholder 315"/>
          <p:cNvSpPr txBox="1">
            <a:spLocks/>
          </p:cNvSpPr>
          <p:nvPr>
            <p:custDataLst>
              <p:tags r:id="rId31"/>
            </p:custDataLst>
          </p:nvPr>
        </p:nvSpPr>
        <p:spPr bwMode="gray">
          <a:xfrm>
            <a:off x="2901950" y="5810250"/>
            <a:ext cx="1968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86895F3F-6C0B-4056-A91E-81C0B98D7128}" type="datetime'''''''''''''''2''''0'''''''''''''''''''''''''''''''''''">
              <a:rPr lang="en-US" sz="1400" b="0"/>
              <a:pPr/>
              <a:t>20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172" name="Straight Connector 171"/>
          <p:cNvCxnSpPr/>
          <p:nvPr>
            <p:custDataLst>
              <p:tags r:id="rId32"/>
            </p:custDataLst>
          </p:nvPr>
        </p:nvCxnSpPr>
        <p:spPr bwMode="auto">
          <a:xfrm flipH="1">
            <a:off x="1885950" y="1895475"/>
            <a:ext cx="6657975" cy="287655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 useBgFill="1">
        <p:nvSpPr>
          <p:cNvPr id="173" name="Freeform 172"/>
          <p:cNvSpPr/>
          <p:nvPr>
            <p:custDataLst>
              <p:tags r:id="rId33"/>
            </p:custDataLst>
          </p:nvPr>
        </p:nvSpPr>
        <p:spPr bwMode="auto">
          <a:xfrm>
            <a:off x="1630363" y="5576888"/>
            <a:ext cx="96838" cy="146051"/>
          </a:xfrm>
          <a:custGeom>
            <a:avLst/>
            <a:gdLst/>
            <a:ahLst/>
            <a:cxnLst/>
            <a:rect l="0" t="0" r="0" b="0"/>
            <a:pathLst>
              <a:path w="96838" h="146051">
                <a:moveTo>
                  <a:pt x="96837" y="0"/>
                </a:moveTo>
                <a:lnTo>
                  <a:pt x="57150" y="146050"/>
                </a:lnTo>
                <a:lnTo>
                  <a:pt x="0" y="146050"/>
                </a:lnTo>
                <a:lnTo>
                  <a:pt x="39687" y="0"/>
                </a:lnTo>
                <a:close/>
              </a:path>
            </a:pathLst>
          </a:cu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4" name="Freeform 173"/>
          <p:cNvSpPr/>
          <p:nvPr>
            <p:custDataLst>
              <p:tags r:id="rId34"/>
            </p:custDataLst>
          </p:nvPr>
        </p:nvSpPr>
        <p:spPr bwMode="auto">
          <a:xfrm>
            <a:off x="1630363" y="5576888"/>
            <a:ext cx="39688" cy="146051"/>
          </a:xfrm>
          <a:custGeom>
            <a:avLst/>
            <a:gdLst/>
            <a:ahLst/>
            <a:cxnLst/>
            <a:rect l="0" t="0" r="0" b="0"/>
            <a:pathLst>
              <a:path w="39688" h="146051">
                <a:moveTo>
                  <a:pt x="39687" y="0"/>
                </a:moveTo>
                <a:lnTo>
                  <a:pt x="0" y="14605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5" name="Freeform 174"/>
          <p:cNvSpPr/>
          <p:nvPr>
            <p:custDataLst>
              <p:tags r:id="rId35"/>
            </p:custDataLst>
          </p:nvPr>
        </p:nvSpPr>
        <p:spPr bwMode="auto">
          <a:xfrm>
            <a:off x="1687513" y="5576888"/>
            <a:ext cx="39688" cy="146051"/>
          </a:xfrm>
          <a:custGeom>
            <a:avLst/>
            <a:gdLst/>
            <a:ahLst/>
            <a:cxnLst/>
            <a:rect l="0" t="0" r="0" b="0"/>
            <a:pathLst>
              <a:path w="39688" h="146051">
                <a:moveTo>
                  <a:pt x="39687" y="0"/>
                </a:moveTo>
                <a:lnTo>
                  <a:pt x="0" y="14605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3" name="Text Placeholder 280"/>
          <p:cNvSpPr txBox="1">
            <a:spLocks/>
          </p:cNvSpPr>
          <p:nvPr>
            <p:custDataLst>
              <p:tags r:id="rId36"/>
            </p:custDataLst>
          </p:nvPr>
        </p:nvSpPr>
        <p:spPr bwMode="auto">
          <a:xfrm>
            <a:off x="9898063" y="5435600"/>
            <a:ext cx="757238" cy="42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smtClean="0">
                <a:sym typeface="+mn-lt"/>
              </a:rPr>
              <a:t>Discount</a:t>
            </a:r>
          </a:p>
          <a:p>
            <a:r>
              <a:rPr lang="en-US" sz="1400" b="0" kern="0" smtClean="0">
                <a:sym typeface="+mn-lt"/>
              </a:rPr>
              <a:t>Percent</a:t>
            </a:r>
            <a:endParaRPr lang="en-US" sz="1400" b="0" kern="0" dirty="0">
              <a:sym typeface="+mn-lt"/>
            </a:endParaRPr>
          </a:p>
        </p:txBody>
      </p:sp>
      <p:sp>
        <p:nvSpPr>
          <p:cNvPr id="181" name="Text Placeholder 290"/>
          <p:cNvSpPr txBox="1">
            <a:spLocks/>
          </p:cNvSpPr>
          <p:nvPr>
            <p:custDataLst>
              <p:tags r:id="rId37"/>
            </p:custDataLst>
          </p:nvPr>
        </p:nvSpPr>
        <p:spPr bwMode="auto">
          <a:xfrm>
            <a:off x="1058863" y="746125"/>
            <a:ext cx="817563" cy="42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b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n-US" sz="1400" smtClean="0">
                <a:sym typeface="+mn-lt"/>
              </a:rPr>
              <a:t>Sales/day</a:t>
            </a:r>
          </a:p>
          <a:p>
            <a:pPr algn="ctr"/>
            <a:r>
              <a:rPr lang="en-US" sz="1400" b="0" smtClean="0">
                <a:sym typeface="+mn-lt"/>
              </a:rPr>
              <a:t>Thousand</a:t>
            </a:r>
          </a:p>
        </p:txBody>
      </p:sp>
      <p:sp useBgFill="1">
        <p:nvSpPr>
          <p:cNvPr id="178" name="Text Placeholder 301"/>
          <p:cNvSpPr txBox="1">
            <a:spLocks/>
          </p:cNvSpPr>
          <p:nvPr>
            <p:custDataLst>
              <p:tags r:id="rId38"/>
            </p:custDataLst>
          </p:nvPr>
        </p:nvSpPr>
        <p:spPr bwMode="gray">
          <a:xfrm>
            <a:off x="5473700" y="2536825"/>
            <a:ext cx="1268413" cy="212725"/>
          </a:xfrm>
          <a:prstGeom prst="rect">
            <a:avLst/>
          </a:prstGeom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fld id="{38BF24F1-6E26-45CB-8432-627B3A57D8EE}" type="datetime'''V''''''a''''''''''''l''''''''''en''t''ine’s'' ''D''''''ay'''">
              <a:rPr lang="en-US" sz="1400" b="0"/>
              <a:pPr/>
              <a:t>Valentine’s Day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0" name="Text Placeholder 299"/>
          <p:cNvSpPr txBox="1">
            <a:spLocks/>
          </p:cNvSpPr>
          <p:nvPr>
            <p:custDataLst>
              <p:tags r:id="rId39"/>
            </p:custDataLst>
          </p:nvPr>
        </p:nvSpPr>
        <p:spPr bwMode="gray">
          <a:xfrm>
            <a:off x="4416425" y="4079875"/>
            <a:ext cx="13589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fld id="{B7CE652F-3C74-40B3-88F9-F894405F530A}" type="datetime'''Ea''''''s''''''t''''e''''r'''''''''' Week''''''''''e''nd'''">
              <a:rPr lang="en-US" sz="1400" b="0"/>
              <a:pPr/>
              <a:t>Easter Weekend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76" name="Text Placeholder 366"/>
          <p:cNvSpPr txBox="1">
            <a:spLocks/>
          </p:cNvSpPr>
          <p:nvPr>
            <p:custDataLst>
              <p:tags r:id="rId40"/>
            </p:custDataLst>
          </p:nvPr>
        </p:nvSpPr>
        <p:spPr bwMode="gray">
          <a:xfrm>
            <a:off x="3937000" y="3657600"/>
            <a:ext cx="149225" cy="212725"/>
          </a:xfrm>
          <a:prstGeom prst="rect">
            <a:avLst/>
          </a:prstGeom>
          <a:solidFill>
            <a:schemeClr val="hlink"/>
          </a:solidFill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D6DCF141-4BEC-47E6-9DFA-21D6B0888310}" type="datetime'7'''''''''''''''''''''''''''''''''''''''''''''''''''''''''''''">
              <a:rPr lang="en-US" sz="1400" b="0"/>
              <a:pPr/>
              <a:t>7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2" name="Text Placeholder 365"/>
          <p:cNvSpPr txBox="1">
            <a:spLocks/>
          </p:cNvSpPr>
          <p:nvPr>
            <p:custDataLst>
              <p:tags r:id="rId41"/>
            </p:custDataLst>
          </p:nvPr>
        </p:nvSpPr>
        <p:spPr bwMode="gray">
          <a:xfrm>
            <a:off x="1806575" y="4727575"/>
            <a:ext cx="149225" cy="212725"/>
          </a:xfrm>
          <a:prstGeom prst="rect">
            <a:avLst/>
          </a:prstGeom>
          <a:solidFill>
            <a:schemeClr val="accent2"/>
          </a:solidFill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E4778984-3D89-440F-BB59-05159A881723}" type="datetime'''''''''''''''''''''2'''''">
              <a:rPr lang="en-US" sz="1400" b="0"/>
              <a:pPr/>
              <a:t>2</a:t>
            </a:fld>
            <a:endParaRPr lang="en-US" sz="1400" b="0" kern="0" dirty="0">
              <a:sym typeface="+mn-lt"/>
            </a:endParaRPr>
          </a:p>
        </p:txBody>
      </p:sp>
      <p:sp>
        <p:nvSpPr>
          <p:cNvPr id="184" name="Text Placeholder 297"/>
          <p:cNvSpPr txBox="1">
            <a:spLocks/>
          </p:cNvSpPr>
          <p:nvPr>
            <p:custDataLst>
              <p:tags r:id="rId42"/>
            </p:custDataLst>
          </p:nvPr>
        </p:nvSpPr>
        <p:spPr bwMode="gray">
          <a:xfrm>
            <a:off x="7710488" y="2587625"/>
            <a:ext cx="165893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fld id="{4C7B471A-1BAE-4DCF-8DAD-9FE6E290C0EB}" type="datetime'''''Ch''''ri''st''''''mas/Ne''w'' Y''''''''e''''a''''r'''">
              <a:rPr lang="en-US" sz="1400" b="0"/>
              <a:pPr/>
              <a:t>Christmas/New Year</a:t>
            </a:fld>
            <a:endParaRPr lang="en-US" sz="1400" b="0" kern="0" dirty="0">
              <a:sym typeface="+mn-lt"/>
            </a:endParaRPr>
          </a:p>
        </p:txBody>
      </p:sp>
      <p:sp>
        <p:nvSpPr>
          <p:cNvPr id="177" name="Text Placeholder 300"/>
          <p:cNvSpPr txBox="1">
            <a:spLocks/>
          </p:cNvSpPr>
          <p:nvPr>
            <p:custDataLst>
              <p:tags r:id="rId43"/>
            </p:custDataLst>
          </p:nvPr>
        </p:nvSpPr>
        <p:spPr bwMode="gray">
          <a:xfrm>
            <a:off x="4445000" y="3746500"/>
            <a:ext cx="879475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fld id="{103B7A09-1287-461F-B30E-E2BE853BD5E1}" type="datetime'H''al''''low''''''''''''''''''''''e''''e''''''''''n'''''''''">
              <a:rPr lang="en-US" sz="1400" b="0"/>
              <a:pPr/>
              <a:t>Halloween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79" name="Text Placeholder 298"/>
          <p:cNvSpPr txBox="1">
            <a:spLocks/>
          </p:cNvSpPr>
          <p:nvPr>
            <p:custDataLst>
              <p:tags r:id="rId44"/>
            </p:custDataLst>
          </p:nvPr>
        </p:nvSpPr>
        <p:spPr bwMode="gray">
          <a:xfrm>
            <a:off x="2063750" y="4727575"/>
            <a:ext cx="10668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fld id="{DAB6C501-5D63-4A06-A5FC-5DCCB4DD9837}" type="datetime'N''''''a''''''''''''tio''''n''a''''''l ''Da''''''y'''''''">
              <a:rPr lang="en-US" sz="1400" b="0"/>
              <a:pPr/>
              <a:t>National Day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7" name="Oval 186"/>
          <p:cNvSpPr/>
          <p:nvPr>
            <p:custDataLst>
              <p:tags r:id="rId45"/>
            </p:custDataLst>
          </p:nvPr>
        </p:nvSpPr>
        <p:spPr bwMode="auto">
          <a:xfrm>
            <a:off x="10215563" y="1082675"/>
            <a:ext cx="187325" cy="187325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5" name="Oval 184"/>
          <p:cNvSpPr/>
          <p:nvPr>
            <p:custDataLst>
              <p:tags r:id="rId46"/>
            </p:custDataLst>
          </p:nvPr>
        </p:nvSpPr>
        <p:spPr bwMode="auto">
          <a:xfrm>
            <a:off x="10215563" y="819150"/>
            <a:ext cx="187325" cy="1873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6" name="Oval 185"/>
          <p:cNvSpPr/>
          <p:nvPr>
            <p:custDataLst>
              <p:tags r:id="rId47"/>
            </p:custDataLst>
          </p:nvPr>
        </p:nvSpPr>
        <p:spPr bwMode="auto">
          <a:xfrm>
            <a:off x="10215563" y="1346200"/>
            <a:ext cx="187325" cy="187325"/>
          </a:xfrm>
          <a:prstGeom prst="ellipse">
            <a:avLst/>
          </a:prstGeom>
          <a:solidFill>
            <a:schemeClr val="hlink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0" name="Text Placeholder 344"/>
          <p:cNvSpPr txBox="1">
            <a:spLocks/>
          </p:cNvSpPr>
          <p:nvPr>
            <p:custDataLst>
              <p:tags r:id="rId48"/>
            </p:custDataLst>
          </p:nvPr>
        </p:nvSpPr>
        <p:spPr bwMode="auto">
          <a:xfrm>
            <a:off x="10485438" y="1341438"/>
            <a:ext cx="1095375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fld id="{2FE7F4AD-5DDE-4C2E-9C8C-A9FBE36D114A}" type="datetime'S''o''''''''''''c''i''al ho''''''''''''li''''d''''''''ay'">
              <a:rPr lang="en-US" sz="1400" b="0"/>
              <a:pPr/>
              <a:t>Social holiday</a:t>
            </a:fld>
            <a:endParaRPr lang="en-US" sz="1400" b="0" kern="0" dirty="0">
              <a:sym typeface="+mn-lt"/>
            </a:endParaRPr>
          </a:p>
        </p:txBody>
      </p:sp>
      <p:sp>
        <p:nvSpPr>
          <p:cNvPr id="189" name="Text Placeholder 342"/>
          <p:cNvSpPr txBox="1">
            <a:spLocks/>
          </p:cNvSpPr>
          <p:nvPr>
            <p:custDataLst>
              <p:tags r:id="rId49"/>
            </p:custDataLst>
          </p:nvPr>
        </p:nvSpPr>
        <p:spPr bwMode="auto">
          <a:xfrm>
            <a:off x="10485438" y="1077913"/>
            <a:ext cx="1262063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fld id="{002F4EEF-6DC4-4CB9-B885-62170C26DED6}" type="datetime'''N''at''''i''''o''n''a''l'''' ''h''''o''''''l''i''day'''''''">
              <a:rPr lang="en-US" sz="1400" b="0"/>
              <a:pPr/>
              <a:t>National holiday</a:t>
            </a:fld>
            <a:endParaRPr lang="en-US" sz="1400" b="0" kern="0" dirty="0">
              <a:sym typeface="+mn-lt"/>
            </a:endParaRPr>
          </a:p>
        </p:txBody>
      </p:sp>
      <p:sp>
        <p:nvSpPr>
          <p:cNvPr id="188" name="Text Placeholder 343"/>
          <p:cNvSpPr txBox="1">
            <a:spLocks/>
          </p:cNvSpPr>
          <p:nvPr>
            <p:custDataLst>
              <p:tags r:id="rId50"/>
            </p:custDataLst>
          </p:nvPr>
        </p:nvSpPr>
        <p:spPr bwMode="auto">
          <a:xfrm>
            <a:off x="10485438" y="814388"/>
            <a:ext cx="134143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fld id="{63F9D80E-7F99-4128-8F38-DE7C37554603}" type="datetime'R''''''''eli''''g''i''o''''us'' ''''''''''''h''o''''lid''ay'">
              <a:rPr lang="en-US" sz="1400" b="0"/>
              <a:pPr/>
              <a:t>Religious holiday</a:t>
            </a:fld>
            <a:endParaRPr lang="en-US" sz="1400" b="0" kern="0" dirty="0"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37957071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THINKCELLPRESENTATIONDONOTDELETE" val="&lt;?xml version=&quot;1.0&quot; encoding=&quot;UTF-16&quot; standalone=&quot;yes&quot;?&gt;&#10;&lt;root reqver=&quot;21047&quot;&gt;&lt;version val=&quot;23028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/m_precDefaultPercent&gt;&lt;m_precDefaultDate&gt;&lt;m_bNumberIsYear val=&quot;0&quot;/&gt;&lt;m_strFormatTime&gt;%d/%m/%Y&lt;/m_strFormatTime&gt;&lt;/m_precDefaultDate&gt;&lt;m_precDefaultYear&gt;&lt;m_bNumberIsYear val=&quot;0&quot;/&gt;&lt;/m_precDefaultYear&gt;&lt;m_precDefaultQuarter&gt;&lt;m_bNumberIsYear val=&quot;0&quot;/&gt;&lt;m_strFormatTime&gt;Q%5&lt;/m_strFormatTime&gt;&lt;/m_precDefaultQuarter&gt;&lt;m_precDefaultMonth&gt;&lt;m_bNumberIsYear val=&quot;0&quot;/&gt;&lt;/m_precDefaultMonth&gt;&lt;m_precDefaultWeek&gt;&lt;m_bNumberIsYear val=&quot;0&quot;/&gt;&lt;/m_precDefaultWeek&gt;&lt;m_precDefaultDay&gt;&lt;m_bNumberIsYear val=&quot;0&quot;/&gt;&lt;m_strFormatTime&gt;%#d&lt;/m_strFormatTime&gt;&lt;/m_precDefaultDay&gt;&lt;m_mruColor&gt;&lt;m_vecMRU length=&quot;1&quot;&gt;&lt;elem m_fUsage=&quot;1.00000000000000000000E+000&quot;&gt;&lt;m_msothmcolidx val=&quot;0&quot;/&gt;&lt;m_rgb r=&quot;cf&quot; g=&quot;cf&quot; b=&quot;cf&quot;/&gt;&lt;m_ppcolschidx tagver0=&quot;23004&quot; tagname0=&quot;m_ppcolschidxUNRECOGNIZED&quot; val=&quot;0&quot;/&gt;&lt;m_nBrightness val=&quot;0&quot;/&gt;&lt;/elem&gt;&lt;/m_vecMRU&gt;&lt;/m_mruColor&gt;&lt;m_eweekdayFirstOfWeek val=&quot;2&quot;/&gt;&lt;m_eweekdayFirstOfWorkweek val=&quot;2&quot;/&gt;&lt;m_eweekdayFirstOfWeekend val=&quot;7&quot;/&gt;&lt;/CPresentation&gt;&lt;/root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C_gDUgCDE2OWaglOgdHI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E4ImTp5.kSqIbfFKyMW4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WEF1PrQTUmdrJ1Fx.vUz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Q_wnr_n6Eq17cEmmDne0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eBnX7GQ3EuqmuHjOzWpu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krd2a9Ol06_HDK4dIvye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nDVKMqoYUOnqTlA0qbx.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varHKCgOkCS1WRbEpH9P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f9DBuO2w0Oz5n2F1KX7J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Kvl51FroUStm_4KtL2BI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  <p:tag name="THINKCELLIDDONOTDELETE" val="H6EdDtx6u0C5EOXGQOn_yg"/>
  <p:tag name="THINKCELLSTATEDONOTDELETE" val="JybfW67J70eTncmI9DWav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rrPWc7XaUGMb5Un_iDmC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l9NmO4EeEO2mtoYzwy0Rg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gFR4cJkQUO4VbKN2VKxQ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vwAmOAZzE2mt.mL.BKCUg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UHfFfK8.ESbjcvVfDvTWA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UHXlT7UdkmXgAMG1OhAz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9Pzz8ylwUeL_kobBncggQ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Z3666TnR0Srjt80NfXdZQ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.KcRqN4MUq7UNWVNtrUyA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YyxTjHXzEiadUp6MlAI_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  <p:tag name="THINKCELLSTATEDONOTDELETE" val="yBTyVV7dJkO_SA.ZGwD20w"/>
  <p:tag name="THINKCELLIDDONOTDELETE" val="WImSoy1BGk2qeJ_gZBR4C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_brDfbN3EGljoTfgaVfag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zsKgvEZ3U.2VLpag9JUvg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dJ2bnD0vEOdHwi_vPsznA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Li9jbYpCkWsmydr5Spbm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I1ragV.3k.xKOj90dZozw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kn8xx2RtU6De0VKEZNrOQ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7oqisfyZkWCGEfoZxPp2A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0MYFWx6TkyFKroTaJo02w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NxjwAu8N0e62AkqYoSpew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HfG9kUS1k2ll8dFVZTom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EapZ1n4fkuIEU51k6F2Wg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9REHZEL90OFRlByrH6XRA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kzImqvRtEmaZeQPuFGJgA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qVJhvphqUaBMuvOucW71w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q_NpYSg3EWk6lGppYK8C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Z.mo_q7WEyvn5Crlls7nA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56Ml_lmc0iPGKXe0cnF5g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J1MXYObVEaCzFQ7chx7sQ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5FlJ55MVUqMXgIxCFAIIg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aIkfoEql0qjHQAldqI0kw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v0Prhe230.sJNsytp6az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J3H9A7cXEyh3gn5evhGag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zaKeZZH_0G0zHB7H7MW6w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7CjV1QhE0.Q4NZQnjwfew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wtBTFL_Nk29pFzB1nm0R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aevGHAdlEqToWJwrs7Eg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IeiJheCJkmofZGqeFR7k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cbMWzUkBEq.99SrMe195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502MF.JZ0eWL4pwWr.7Ww"/>
</p:tagLst>
</file>

<file path=ppt/theme/theme1.xml><?xml version="1.0" encoding="utf-8"?>
<a:theme xmlns:a="http://schemas.openxmlformats.org/drawingml/2006/main" name="think-cell Master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FFFFFF"/>
      </a:accent1>
      <a:accent2>
        <a:srgbClr val="D8D8D8"/>
      </a:accent2>
      <a:accent3>
        <a:srgbClr val="FFFFFF"/>
      </a:accent3>
      <a:accent4>
        <a:srgbClr val="000000"/>
      </a:accent4>
      <a:accent5>
        <a:srgbClr val="FFFFFF"/>
      </a:accent5>
      <a:accent6>
        <a:srgbClr val="CCD3DA"/>
      </a:accent6>
      <a:hlink>
        <a:srgbClr val="BACCDE"/>
      </a:hlink>
      <a:folHlink>
        <a:srgbClr val="85A5C5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ctr" defTabSz="89535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ctr" defTabSz="89535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9E9E9E"/>
        </a:dk2>
        <a:lt2>
          <a:srgbClr val="DDDDDD"/>
        </a:lt2>
        <a:accent1>
          <a:srgbClr val="BCBCBC"/>
        </a:accent1>
        <a:accent2>
          <a:srgbClr val="E9E9E9"/>
        </a:accent2>
        <a:accent3>
          <a:srgbClr val="FFFFFF"/>
        </a:accent3>
        <a:accent4>
          <a:srgbClr val="000000"/>
        </a:accent4>
        <a:accent5>
          <a:srgbClr val="DADADA"/>
        </a:accent5>
        <a:accent6>
          <a:srgbClr val="D3D3D3"/>
        </a:accent6>
        <a:hlink>
          <a:srgbClr val="BCBCBC"/>
        </a:hlink>
        <a:folHlink>
          <a:srgbClr val="5353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80"/>
        </a:dk1>
        <a:lt1>
          <a:srgbClr val="FFFFFF"/>
        </a:lt1>
        <a:dk2>
          <a:srgbClr val="B4D7C8"/>
        </a:dk2>
        <a:lt2>
          <a:srgbClr val="C0C0C0"/>
        </a:lt2>
        <a:accent1>
          <a:srgbClr val="000080"/>
        </a:accent1>
        <a:accent2>
          <a:srgbClr val="1AB2E2"/>
        </a:accent2>
        <a:accent3>
          <a:srgbClr val="FFFFFF"/>
        </a:accent3>
        <a:accent4>
          <a:srgbClr val="00006C"/>
        </a:accent4>
        <a:accent5>
          <a:srgbClr val="AAAAC0"/>
        </a:accent5>
        <a:accent6>
          <a:srgbClr val="16A1CD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007770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006B65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FFF2AF"/>
        </a:dk2>
        <a:lt2>
          <a:srgbClr val="A9A49F"/>
        </a:lt2>
        <a:accent1>
          <a:srgbClr val="B2D1B2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D5E5D5"/>
        </a:accent5>
        <a:accent6>
          <a:srgbClr val="E7B95C"/>
        </a:accent6>
        <a:hlink>
          <a:srgbClr val="DBE9DB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0099CC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">
        <a:dk1>
          <a:srgbClr val="000000"/>
        </a:dk1>
        <a:lt1>
          <a:srgbClr val="FFFFFF"/>
        </a:lt1>
        <a:dk2>
          <a:srgbClr val="9E9E9E"/>
        </a:dk2>
        <a:lt2>
          <a:srgbClr val="DDDDDD"/>
        </a:lt2>
        <a:accent1>
          <a:srgbClr val="BCBCBC"/>
        </a:accent1>
        <a:accent2>
          <a:srgbClr val="E9E9E9"/>
        </a:accent2>
        <a:accent3>
          <a:srgbClr val="FFFFFF"/>
        </a:accent3>
        <a:accent4>
          <a:srgbClr val="000000"/>
        </a:accent4>
        <a:accent5>
          <a:srgbClr val="DADADA"/>
        </a:accent5>
        <a:accent6>
          <a:srgbClr val="D3D3D3"/>
        </a:accent6>
        <a:hlink>
          <a:srgbClr val="BCBCBC"/>
        </a:hlink>
        <a:folHlink>
          <a:srgbClr val="5353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80"/>
        </a:dk1>
        <a:lt1>
          <a:srgbClr val="FFFFFF"/>
        </a:lt1>
        <a:dk2>
          <a:srgbClr val="B4D7C8"/>
        </a:dk2>
        <a:lt2>
          <a:srgbClr val="C0C0C0"/>
        </a:lt2>
        <a:accent1>
          <a:srgbClr val="000080"/>
        </a:accent1>
        <a:accent2>
          <a:srgbClr val="1AB2E2"/>
        </a:accent2>
        <a:accent3>
          <a:srgbClr val="FFFFFF"/>
        </a:accent3>
        <a:accent4>
          <a:srgbClr val="00006C"/>
        </a:accent4>
        <a:accent5>
          <a:srgbClr val="AAAAC0"/>
        </a:accent5>
        <a:accent6>
          <a:srgbClr val="16A1CD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007770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006B65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FFF2AF"/>
        </a:dk2>
        <a:lt2>
          <a:srgbClr val="A9A49F"/>
        </a:lt2>
        <a:accent1>
          <a:srgbClr val="B2D1B2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D5E5D5"/>
        </a:accent5>
        <a:accent6>
          <a:srgbClr val="E7B95C"/>
        </a:accent6>
        <a:hlink>
          <a:srgbClr val="DBE9DB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0099CC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35</Words>
  <Application>Microsoft Office PowerPoint</Application>
  <PresentationFormat>Custom</PresentationFormat>
  <Paragraphs>34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think-cell Master</vt:lpstr>
      <vt:lpstr>think-cell Slide</vt:lpstr>
      <vt:lpstr>Chart</vt:lpstr>
      <vt:lpstr>Scatter/Bubble Chart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2013-11-29T17:07:37Z</dcterms:created>
  <dcterms:modified xsi:type="dcterms:W3CDTF">2013-11-29T17:07:45Z</dcterms:modified>
</cp:coreProperties>
</file>