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1949113" cy="6721475"/>
  <p:notesSz cx="7099300" cy="10234613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6759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353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294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055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3820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0584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197347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4112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7" userDrawn="1">
          <p15:clr>
            <a:srgbClr val="A4A3A4"/>
          </p15:clr>
        </p15:guide>
        <p15:guide id="2" pos="37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2D8"/>
    <a:srgbClr val="B1C6DB"/>
    <a:srgbClr val="CCDAE8"/>
    <a:srgbClr val="080808"/>
    <a:srgbClr val="F1F5F9"/>
    <a:srgbClr val="E1E9F1"/>
    <a:srgbClr val="808080"/>
    <a:srgbClr val="C30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799" autoAdjust="0"/>
  </p:normalViewPr>
  <p:slideViewPr>
    <p:cSldViewPr snapToGrid="0">
      <p:cViewPr varScale="1">
        <p:scale>
          <a:sx n="96" d="100"/>
          <a:sy n="96" d="100"/>
        </p:scale>
        <p:origin x="894" y="90"/>
      </p:cViewPr>
      <p:guideLst>
        <p:guide orient="horz" pos="2117"/>
        <p:guide pos="37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42" y="-7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5803AF6-863C-4E79-B0E4-DA9EF3C26513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1616056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0993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3588"/>
            <a:ext cx="6829425" cy="3843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5688"/>
            <a:ext cx="520382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TW" noProof="0" smtClean="0"/>
              <a:t>Click to edit Master text styles</a:t>
            </a:r>
          </a:p>
          <a:p>
            <a:pPr lvl="1"/>
            <a:r>
              <a:rPr lang="de-DE" altLang="zh-TW" noProof="0" smtClean="0"/>
              <a:t>Second level</a:t>
            </a:r>
          </a:p>
          <a:p>
            <a:pPr lvl="2"/>
            <a:r>
              <a:rPr lang="de-DE" altLang="zh-TW" noProof="0" smtClean="0"/>
              <a:t>Third level</a:t>
            </a:r>
          </a:p>
          <a:p>
            <a:pPr lvl="3"/>
            <a:r>
              <a:rPr lang="de-DE" altLang="zh-TW" noProof="0" smtClean="0"/>
              <a:t>Fourth level</a:t>
            </a:r>
          </a:p>
          <a:p>
            <a:pPr lvl="4"/>
            <a:r>
              <a:rPr lang="de-DE" altLang="zh-TW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33C40E2-8272-4AE7-AB34-08FFCFB9342A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31898641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67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35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2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0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3820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584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347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112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56951743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8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banner_hom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" y="2169432"/>
            <a:ext cx="6969138" cy="2382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35" name="Rectangle 47"/>
          <p:cNvSpPr>
            <a:spLocks noGrp="1" noChangeArrowheads="1"/>
          </p:cNvSpPr>
          <p:nvPr>
            <p:ph type="ctrTitle" sz="quarter"/>
          </p:nvPr>
        </p:nvSpPr>
        <p:spPr>
          <a:xfrm>
            <a:off x="6969780" y="3644467"/>
            <a:ext cx="4979347" cy="907576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1807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092662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think-cell Slide" r:id="rId5" imgW="419" imgH="419" progId="TCLayout.ActiveDocument.1">
                  <p:embed/>
                </p:oleObj>
              </mc:Choice>
              <mc:Fallback>
                <p:oleObj name="think-cell Slide" r:id="rId5" imgW="419" imgH="41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95"/>
          <p:cNvSpPr>
            <a:spLocks noGrp="1" noChangeArrowheads="1"/>
          </p:cNvSpPr>
          <p:nvPr>
            <p:ph type="sldNum" sz="quarter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64B81-DDF4-4C7E-9C3D-A4C47BE53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52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" y="3"/>
            <a:ext cx="10429861" cy="5762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79828" tIns="44725" rIns="179828" bIns="44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ACTION TITLE</a:t>
            </a:r>
          </a:p>
        </p:txBody>
      </p:sp>
      <p:sp>
        <p:nvSpPr>
          <p:cNvPr id="216159" name="Rectangle 9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55705" y="6348413"/>
            <a:ext cx="1693408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0" tIns="44725" rIns="89450" bIns="44725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0"/>
              </a:spcBef>
              <a:defRPr sz="16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E92BC5-E33B-412F-87DB-DE8801275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1129"/>
          <p:cNvSpPr>
            <a:spLocks noChangeShapeType="1"/>
          </p:cNvSpPr>
          <p:nvPr/>
        </p:nvSpPr>
        <p:spPr bwMode="auto">
          <a:xfrm>
            <a:off x="0" y="6348413"/>
            <a:ext cx="11949113" cy="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9891" tIns="62344" rIns="119891" bIns="62344" anchor="ctr">
            <a:spAutoFit/>
          </a:bodyPr>
          <a:lstStyle/>
          <a:p>
            <a:endParaRPr lang="en-US" sz="3200"/>
          </a:p>
        </p:txBody>
      </p:sp>
      <p:graphicFrame>
        <p:nvGraphicFramePr>
          <p:cNvPr id="1030" name="Rectangle 2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506494750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Rectangle 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0" y="703263"/>
            <a:ext cx="11949113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828" tIns="35967" rIns="179828" bIns="45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76" y="131619"/>
            <a:ext cx="1290638" cy="3082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7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2pPr>
      <a:lvl3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3pPr>
      <a:lvl4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4pPr>
      <a:lvl5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5pPr>
      <a:lvl6pPr marL="609073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6pPr>
      <a:lvl7pPr marL="121816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7pPr>
      <a:lvl8pPr marL="182724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8pPr>
      <a:lvl9pPr marL="2436316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43209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–"/>
        <a:defRPr sz="1800">
          <a:solidFill>
            <a:schemeClr val="tx1"/>
          </a:solidFill>
          <a:latin typeface="+mn-lt"/>
        </a:defRPr>
      </a:lvl2pPr>
      <a:lvl3pPr marL="471614" indent="-228405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1800">
          <a:solidFill>
            <a:schemeClr val="tx1"/>
          </a:solidFill>
          <a:latin typeface="+mn-lt"/>
        </a:defRPr>
      </a:lvl3pPr>
      <a:lvl4pPr marL="714822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▫"/>
        <a:defRPr sz="1800">
          <a:solidFill>
            <a:schemeClr val="tx1"/>
          </a:solidFill>
          <a:latin typeface="+mn-lt"/>
        </a:defRPr>
      </a:lvl4pPr>
      <a:lvl5pPr marL="958033" indent="-243209" algn="l" defTabSz="958033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▪"/>
        <a:defRPr sz="1800">
          <a:solidFill>
            <a:schemeClr val="tx1"/>
          </a:solidFill>
          <a:latin typeface="+mn-lt"/>
        </a:defRPr>
      </a:lvl5pPr>
      <a:lvl6pPr marL="1355628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6pPr>
      <a:lvl7pPr marL="196470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7pPr>
      <a:lvl8pPr marL="2573783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8pPr>
      <a:lvl9pPr marL="318286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073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16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4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631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5399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447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355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263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13" Type="http://schemas.openxmlformats.org/officeDocument/2006/relationships/tags" Target="../tags/tag17.xml"/><Relationship Id="rId18" Type="http://schemas.openxmlformats.org/officeDocument/2006/relationships/tags" Target="../tags/tag22.xml"/><Relationship Id="rId26" Type="http://schemas.openxmlformats.org/officeDocument/2006/relationships/tags" Target="../tags/tag30.xml"/><Relationship Id="rId3" Type="http://schemas.openxmlformats.org/officeDocument/2006/relationships/tags" Target="../tags/tag7.xml"/><Relationship Id="rId21" Type="http://schemas.openxmlformats.org/officeDocument/2006/relationships/tags" Target="../tags/tag25.xml"/><Relationship Id="rId7" Type="http://schemas.openxmlformats.org/officeDocument/2006/relationships/tags" Target="../tags/tag11.xml"/><Relationship Id="rId12" Type="http://schemas.openxmlformats.org/officeDocument/2006/relationships/tags" Target="../tags/tag16.xml"/><Relationship Id="rId17" Type="http://schemas.openxmlformats.org/officeDocument/2006/relationships/tags" Target="../tags/tag21.xml"/><Relationship Id="rId25" Type="http://schemas.openxmlformats.org/officeDocument/2006/relationships/tags" Target="../tags/tag29.xml"/><Relationship Id="rId2" Type="http://schemas.openxmlformats.org/officeDocument/2006/relationships/tags" Target="../tags/tag6.xml"/><Relationship Id="rId16" Type="http://schemas.openxmlformats.org/officeDocument/2006/relationships/tags" Target="../tags/tag20.xml"/><Relationship Id="rId20" Type="http://schemas.openxmlformats.org/officeDocument/2006/relationships/tags" Target="../tags/tag24.xml"/><Relationship Id="rId29" Type="http://schemas.openxmlformats.org/officeDocument/2006/relationships/oleObject" Target="../embeddings/oleObject4.bin"/><Relationship Id="rId1" Type="http://schemas.openxmlformats.org/officeDocument/2006/relationships/vmlDrawing" Target="../drawings/vmlDrawing4.vml"/><Relationship Id="rId6" Type="http://schemas.openxmlformats.org/officeDocument/2006/relationships/tags" Target="../tags/tag10.xml"/><Relationship Id="rId11" Type="http://schemas.openxmlformats.org/officeDocument/2006/relationships/tags" Target="../tags/tag15.xml"/><Relationship Id="rId24" Type="http://schemas.openxmlformats.org/officeDocument/2006/relationships/tags" Target="../tags/tag28.xml"/><Relationship Id="rId5" Type="http://schemas.openxmlformats.org/officeDocument/2006/relationships/tags" Target="../tags/tag9.xml"/><Relationship Id="rId15" Type="http://schemas.openxmlformats.org/officeDocument/2006/relationships/tags" Target="../tags/tag19.xml"/><Relationship Id="rId23" Type="http://schemas.openxmlformats.org/officeDocument/2006/relationships/tags" Target="../tags/tag27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14.xml"/><Relationship Id="rId19" Type="http://schemas.openxmlformats.org/officeDocument/2006/relationships/tags" Target="../tags/tag23.xml"/><Relationship Id="rId4" Type="http://schemas.openxmlformats.org/officeDocument/2006/relationships/tags" Target="../tags/tag8.xml"/><Relationship Id="rId9" Type="http://schemas.openxmlformats.org/officeDocument/2006/relationships/tags" Target="../tags/tag13.xml"/><Relationship Id="rId14" Type="http://schemas.openxmlformats.org/officeDocument/2006/relationships/tags" Target="../tags/tag18.xml"/><Relationship Id="rId22" Type="http://schemas.openxmlformats.org/officeDocument/2006/relationships/tags" Target="../tags/tag26.xml"/><Relationship Id="rId27" Type="http://schemas.openxmlformats.org/officeDocument/2006/relationships/tags" Target="../tags/tag31.xml"/><Relationship Id="rId30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3928253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3" name="think-cell Slide" r:id="rId29" imgW="383" imgH="385" progId="TCLayout.ActiveDocument.1">
                  <p:embed/>
                </p:oleObj>
              </mc:Choice>
              <mc:Fallback>
                <p:oleObj name="think-cell Slide" r:id="rId29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 hidden="1"/>
          <p:cNvSpPr/>
          <p:nvPr>
            <p:custDataLst>
              <p:tags r:id="rId3"/>
            </p:custDataLst>
          </p:nvPr>
        </p:nvSpPr>
        <p:spPr bwMode="auto">
          <a:xfrm>
            <a:off x="-61197" y="-64831"/>
            <a:ext cx="281145" cy="288413"/>
          </a:xfrm>
          <a:prstGeom prst="rect">
            <a:avLst/>
          </a:prstGeom>
          <a:solidFill>
            <a:scrgbClr r="0" g="0" b="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95350"/>
            <a:endParaRPr kumimoji="0" lang="en-US" sz="1600" b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flow</a:t>
            </a:r>
            <a:endParaRPr lang="en-US" dirty="0"/>
          </a:p>
        </p:txBody>
      </p:sp>
      <p:sp>
        <p:nvSpPr>
          <p:cNvPr id="211" name="Text Placeholder 3"/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157288" y="1219200"/>
            <a:ext cx="2659063" cy="508000"/>
          </a:xfrm>
          <a:prstGeom prst="homePlate">
            <a:avLst>
              <a:gd name="adj" fmla="val 18125"/>
            </a:avLst>
          </a:prstGeom>
          <a:solidFill>
            <a:srgbClr val="6EA635"/>
          </a:solidFill>
          <a:ln w="381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vert="horz" wrap="square" lIns="101600" tIns="101600" rIns="0" bIns="10160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>
                <a:solidFill>
                  <a:schemeClr val="bg1"/>
                </a:solidFill>
                <a:latin typeface="+mj-lt"/>
                <a:ea typeface="+mj-ea"/>
                <a:cs typeface="+mj-cs"/>
                <a:sym typeface="+mj-lt"/>
              </a:rPr>
              <a:t>Phase 1</a:t>
            </a:r>
          </a:p>
        </p:txBody>
      </p:sp>
      <p:sp>
        <p:nvSpPr>
          <p:cNvPr id="213" name="Text Placeholder 3"/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3724275" y="1219200"/>
            <a:ext cx="2660650" cy="508000"/>
          </a:xfrm>
          <a:prstGeom prst="chevron">
            <a:avLst>
              <a:gd name="adj" fmla="val 18125"/>
            </a:avLst>
          </a:prstGeom>
          <a:solidFill>
            <a:srgbClr val="5F8C00"/>
          </a:solidFill>
          <a:ln w="381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vert="horz" wrap="square" lIns="101600" tIns="101600" rIns="0" bIns="10160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>
                <a:solidFill>
                  <a:schemeClr val="bg1"/>
                </a:solidFill>
                <a:latin typeface="+mj-lt"/>
                <a:ea typeface="+mj-ea"/>
                <a:cs typeface="+mj-cs"/>
                <a:sym typeface="+mj-lt"/>
              </a:rPr>
              <a:t>Phase 2</a:t>
            </a:r>
          </a:p>
        </p:txBody>
      </p:sp>
      <p:sp>
        <p:nvSpPr>
          <p:cNvPr id="215" name="Text Placeholder 3"/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6292850" y="1219200"/>
            <a:ext cx="2659063" cy="508000"/>
          </a:xfrm>
          <a:prstGeom prst="chevron">
            <a:avLst>
              <a:gd name="adj" fmla="val 18125"/>
            </a:avLst>
          </a:prstGeom>
          <a:solidFill>
            <a:srgbClr val="436400"/>
          </a:solidFill>
          <a:ln w="381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vert="horz" wrap="square" lIns="101600" tIns="101600" rIns="0" bIns="10160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>
                <a:solidFill>
                  <a:schemeClr val="bg1"/>
                </a:solidFill>
                <a:latin typeface="+mj-lt"/>
                <a:ea typeface="+mj-ea"/>
                <a:cs typeface="+mj-cs"/>
                <a:sym typeface="+mj-lt"/>
              </a:rPr>
              <a:t>Phase 3</a:t>
            </a:r>
          </a:p>
        </p:txBody>
      </p:sp>
      <p:sp>
        <p:nvSpPr>
          <p:cNvPr id="217" name="Text Placeholder 3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8859838" y="1219200"/>
            <a:ext cx="2660650" cy="508000"/>
          </a:xfrm>
          <a:prstGeom prst="chevron">
            <a:avLst>
              <a:gd name="adj" fmla="val 18438"/>
            </a:avLst>
          </a:prstGeom>
          <a:solidFill>
            <a:srgbClr val="253700"/>
          </a:solidFill>
          <a:ln w="381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vert="horz" wrap="square" lIns="100013" tIns="101600" rIns="0" bIns="10160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>
                <a:solidFill>
                  <a:schemeClr val="bg1"/>
                </a:solidFill>
                <a:latin typeface="+mj-lt"/>
                <a:ea typeface="+mj-ea"/>
                <a:cs typeface="+mj-cs"/>
                <a:sym typeface="+mj-lt"/>
              </a:rPr>
              <a:t>Phase 4</a:t>
            </a:r>
          </a:p>
        </p:txBody>
      </p:sp>
      <p:sp>
        <p:nvSpPr>
          <p:cNvPr id="218" name="Text Placeholder 3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428625" y="1727200"/>
            <a:ext cx="728663" cy="6524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550" tIns="80963" rIns="0" bIns="8255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b="1" dirty="0">
                <a:sym typeface="+mn-lt"/>
              </a:rPr>
              <a:t>What</a:t>
            </a:r>
            <a:endParaRPr lang="en-US" sz="1600" b="1" dirty="0">
              <a:sym typeface="+mn-lt"/>
            </a:endParaRPr>
          </a:p>
        </p:txBody>
      </p:sp>
      <p:sp>
        <p:nvSpPr>
          <p:cNvPr id="219" name="Text Placeholder 3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428625" y="2379663"/>
            <a:ext cx="728663" cy="1498600"/>
          </a:xfrm>
          <a:prstGeom prst="rect">
            <a:avLst/>
          </a:prstGeom>
          <a:solidFill>
            <a:srgbClr val="D6D7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550" tIns="80963" rIns="0" bIns="80963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b="1" dirty="0">
                <a:sym typeface="+mn-lt"/>
              </a:rPr>
              <a:t>How</a:t>
            </a:r>
            <a:endParaRPr lang="en-US" sz="1600" b="1" dirty="0">
              <a:sym typeface="+mn-lt"/>
            </a:endParaRPr>
          </a:p>
        </p:txBody>
      </p:sp>
      <p:sp>
        <p:nvSpPr>
          <p:cNvPr id="220" name="Text Placeholder 3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428625" y="3878263"/>
            <a:ext cx="728663" cy="971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550" tIns="80963" rIns="0" bIns="80963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b="1" dirty="0">
                <a:sym typeface="+mn-lt"/>
              </a:rPr>
              <a:t>Who</a:t>
            </a:r>
            <a:endParaRPr lang="en-US" sz="1600" b="1" dirty="0">
              <a:sym typeface="+mn-lt"/>
            </a:endParaRPr>
          </a:p>
        </p:txBody>
      </p:sp>
      <p:sp>
        <p:nvSpPr>
          <p:cNvPr id="221" name="Text Placeholder 3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3724275" y="1727200"/>
            <a:ext cx="2568575" cy="6524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963" tIns="80963" rIns="0" bIns="8255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b="0">
                <a:sym typeface="+mn-lt"/>
              </a:rPr>
              <a:t>Lunar </a:t>
            </a:r>
            <a:r>
              <a:rPr lang="en-US" altLang="en-US" sz="1600" b="0" smtClean="0">
                <a:sym typeface="+mn-lt"/>
              </a:rPr>
              <a:t>descent </a:t>
            </a:r>
            <a:r>
              <a:rPr lang="en-US" altLang="en-US" sz="1600" b="0" dirty="0">
                <a:sym typeface="+mn-lt"/>
              </a:rPr>
              <a:t>and landing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ym typeface="+mn-lt"/>
            </a:endParaRPr>
          </a:p>
        </p:txBody>
      </p:sp>
      <p:sp>
        <p:nvSpPr>
          <p:cNvPr id="222" name="Text Placeholder 3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1157288" y="1727200"/>
            <a:ext cx="2566988" cy="6524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963" tIns="80963" rIns="60325" bIns="8255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b="0" dirty="0">
                <a:sym typeface="+mn-lt"/>
              </a:rPr>
              <a:t>Launch and flight </a:t>
            </a:r>
            <a:r>
              <a:rPr lang="en-US" altLang="en-US" sz="1600" b="0">
                <a:sym typeface="+mn-lt"/>
              </a:rPr>
              <a:t>into </a:t>
            </a:r>
            <a:r>
              <a:rPr lang="en-US" altLang="en-US" sz="1600" b="0" smtClean="0">
                <a:sym typeface="+mn-lt"/>
              </a:rPr>
              <a:t>lunar </a:t>
            </a:r>
            <a:r>
              <a:rPr lang="en-US" altLang="en-US" sz="1600" b="0" dirty="0">
                <a:sym typeface="+mn-lt"/>
              </a:rPr>
              <a:t>orbit</a:t>
            </a:r>
          </a:p>
        </p:txBody>
      </p:sp>
      <p:sp>
        <p:nvSpPr>
          <p:cNvPr id="223" name="Text Placeholder 3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8859838" y="1727200"/>
            <a:ext cx="2566988" cy="6524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963" tIns="80963" rIns="0" bIns="8255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b="0">
                <a:sym typeface="+mn-lt"/>
              </a:rPr>
              <a:t>Lunar </a:t>
            </a:r>
            <a:r>
              <a:rPr lang="en-US" altLang="en-US" sz="1600" b="0" smtClean="0">
                <a:sym typeface="+mn-lt"/>
              </a:rPr>
              <a:t>ascent </a:t>
            </a:r>
            <a:r>
              <a:rPr lang="en-US" altLang="en-US" sz="1600" b="0">
                <a:sym typeface="+mn-lt"/>
              </a:rPr>
              <a:t>and </a:t>
            </a:r>
            <a:r>
              <a:rPr lang="en-US" altLang="en-US" sz="1600" b="0" smtClean="0">
                <a:sym typeface="+mn-lt"/>
              </a:rPr>
              <a:t>return </a:t>
            </a:r>
            <a:r>
              <a:rPr lang="en-US" altLang="en-US" sz="1600" b="0" dirty="0">
                <a:sym typeface="+mn-lt"/>
              </a:rPr>
              <a:t>to Earth</a:t>
            </a:r>
          </a:p>
        </p:txBody>
      </p:sp>
      <p:sp>
        <p:nvSpPr>
          <p:cNvPr id="224" name="Text Placeholder 3"/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6292850" y="1727200"/>
            <a:ext cx="2566988" cy="6524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963" tIns="80963" rIns="0" bIns="82550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b="0">
                <a:sym typeface="+mn-lt"/>
              </a:rPr>
              <a:t>Lunar </a:t>
            </a:r>
            <a:r>
              <a:rPr lang="en-US" altLang="en-US" sz="1600" b="0" smtClean="0">
                <a:sym typeface="+mn-lt"/>
              </a:rPr>
              <a:t>surface operations</a:t>
            </a:r>
            <a:endParaRPr lang="en-US" altLang="en-US" sz="1600" b="0" dirty="0"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ym typeface="+mn-lt"/>
            </a:endParaRPr>
          </a:p>
        </p:txBody>
      </p:sp>
      <p:sp>
        <p:nvSpPr>
          <p:cNvPr id="225" name="Text Placeholder 3"/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3724275" y="2379663"/>
            <a:ext cx="2568575" cy="1498600"/>
          </a:xfrm>
          <a:prstGeom prst="rect">
            <a:avLst/>
          </a:prstGeom>
          <a:solidFill>
            <a:srgbClr val="D6D7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963" tIns="80963" rIns="0" bIns="80963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b="0">
                <a:sym typeface="+mn-lt"/>
              </a:rPr>
              <a:t>CSM-LM </a:t>
            </a:r>
            <a:r>
              <a:rPr lang="en-US" altLang="en-US" sz="1600" b="0" smtClean="0">
                <a:sym typeface="+mn-lt"/>
              </a:rPr>
              <a:t>separation</a:t>
            </a:r>
            <a:endParaRPr lang="en-US" altLang="en-US" sz="1600" b="0" dirty="0">
              <a:sym typeface="+mn-lt"/>
            </a:endParaRPr>
          </a:p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ym typeface="+mn-lt"/>
              </a:rPr>
              <a:t>Land Eagle at Sea </a:t>
            </a:r>
            <a:r>
              <a:rPr lang="en-US" sz="1600" b="0">
                <a:sym typeface="+mn-lt"/>
              </a:rPr>
              <a:t>of </a:t>
            </a:r>
            <a:r>
              <a:rPr lang="en-US" sz="1600" b="0" smtClean="0">
                <a:sym typeface="+mn-lt"/>
              </a:rPr>
              <a:t>Tranquility</a:t>
            </a:r>
            <a:endParaRPr lang="en-US" sz="1600" b="0" dirty="0">
              <a:sym typeface="+mn-lt"/>
            </a:endParaRPr>
          </a:p>
        </p:txBody>
      </p:sp>
      <p:sp>
        <p:nvSpPr>
          <p:cNvPr id="226" name="Text Placeholder 3"/>
          <p:cNvSpPr>
            <a:spLocks noGrp="1"/>
          </p:cNvSpPr>
          <p:nvPr>
            <p:custDataLst>
              <p:tags r:id="rId16"/>
            </p:custDataLst>
          </p:nvPr>
        </p:nvSpPr>
        <p:spPr bwMode="auto">
          <a:xfrm>
            <a:off x="1157288" y="2379663"/>
            <a:ext cx="2566988" cy="1498600"/>
          </a:xfrm>
          <a:prstGeom prst="rect">
            <a:avLst/>
          </a:prstGeom>
          <a:solidFill>
            <a:srgbClr val="D6D7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963" tIns="80963" rIns="0" bIns="80963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b="0" dirty="0">
                <a:sym typeface="+mn-lt"/>
              </a:rPr>
              <a:t>Launch AS-506 at KSC</a:t>
            </a:r>
          </a:p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ym typeface="+mn-lt"/>
              </a:rPr>
              <a:t>CSM-LM docking</a:t>
            </a:r>
          </a:p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ym typeface="+mn-lt"/>
              </a:rPr>
              <a:t>Lunar </a:t>
            </a:r>
            <a:r>
              <a:rPr lang="en-US" sz="1600" b="0">
                <a:sym typeface="+mn-lt"/>
              </a:rPr>
              <a:t>orbit </a:t>
            </a:r>
            <a:r>
              <a:rPr lang="en-US" sz="1600" b="0" smtClean="0">
                <a:sym typeface="+mn-lt"/>
              </a:rPr>
              <a:t>insertion</a:t>
            </a:r>
            <a:endParaRPr lang="en-US" sz="1600" b="0" dirty="0">
              <a:sym typeface="+mn-lt"/>
            </a:endParaRPr>
          </a:p>
        </p:txBody>
      </p:sp>
      <p:sp>
        <p:nvSpPr>
          <p:cNvPr id="227" name="Text Placeholder 3"/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8859838" y="2379663"/>
            <a:ext cx="2566988" cy="1498600"/>
          </a:xfrm>
          <a:prstGeom prst="rect">
            <a:avLst/>
          </a:prstGeom>
          <a:solidFill>
            <a:srgbClr val="D6D7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963" tIns="80963" rIns="0" bIns="80963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b="0" dirty="0">
                <a:sym typeface="+mn-lt"/>
              </a:rPr>
              <a:t>LM liftoff</a:t>
            </a:r>
          </a:p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ym typeface="+mn-lt"/>
              </a:rPr>
              <a:t>LM-CSM docking</a:t>
            </a:r>
          </a:p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>
                <a:sym typeface="+mn-lt"/>
              </a:rPr>
              <a:t>Trans-Earth </a:t>
            </a:r>
            <a:r>
              <a:rPr lang="en-US" sz="1600" b="0" smtClean="0">
                <a:sym typeface="+mn-lt"/>
              </a:rPr>
              <a:t>insertion</a:t>
            </a:r>
            <a:endParaRPr lang="en-US" sz="1600" b="0" dirty="0">
              <a:sym typeface="+mn-lt"/>
            </a:endParaRPr>
          </a:p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ym typeface="+mn-lt"/>
              </a:rPr>
              <a:t>Splashdown</a:t>
            </a:r>
          </a:p>
        </p:txBody>
      </p:sp>
      <p:sp>
        <p:nvSpPr>
          <p:cNvPr id="228" name="Text Placeholder 3"/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6292850" y="2379663"/>
            <a:ext cx="2566988" cy="1498600"/>
          </a:xfrm>
          <a:prstGeom prst="rect">
            <a:avLst/>
          </a:prstGeom>
          <a:solidFill>
            <a:srgbClr val="D6D7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963" tIns="80963" rIns="0" bIns="80963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b="0">
                <a:sym typeface="+mn-lt"/>
              </a:rPr>
              <a:t>Begin </a:t>
            </a:r>
            <a:r>
              <a:rPr lang="en-US" altLang="en-US" sz="1600" b="0" smtClean="0">
                <a:sym typeface="+mn-lt"/>
              </a:rPr>
              <a:t>preparations </a:t>
            </a:r>
            <a:r>
              <a:rPr lang="en-US" altLang="en-US" sz="1600" b="0" dirty="0">
                <a:sym typeface="+mn-lt"/>
              </a:rPr>
              <a:t>for EVA</a:t>
            </a:r>
          </a:p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ym typeface="+mn-lt"/>
              </a:rPr>
              <a:t>Deploy MESA</a:t>
            </a:r>
          </a:p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ym typeface="+mn-lt"/>
              </a:rPr>
              <a:t>Collect </a:t>
            </a:r>
            <a:r>
              <a:rPr lang="en-US" sz="1600" b="0">
                <a:sym typeface="+mn-lt"/>
              </a:rPr>
              <a:t>soil </a:t>
            </a:r>
            <a:r>
              <a:rPr lang="en-US" sz="1600" b="0" smtClean="0">
                <a:sym typeface="+mn-lt"/>
              </a:rPr>
              <a:t>samples</a:t>
            </a:r>
            <a:endParaRPr lang="en-US" sz="1600" b="0" dirty="0">
              <a:sym typeface="+mn-lt"/>
            </a:endParaRPr>
          </a:p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ym typeface="+mn-lt"/>
              </a:rPr>
              <a:t>Plant flag</a:t>
            </a:r>
          </a:p>
        </p:txBody>
      </p:sp>
      <p:sp>
        <p:nvSpPr>
          <p:cNvPr id="229" name="Text Placeholder 3"/>
          <p:cNvSpPr>
            <a:spLocks noGrp="1"/>
          </p:cNvSpPr>
          <p:nvPr>
            <p:custDataLst>
              <p:tags r:id="rId19"/>
            </p:custDataLst>
          </p:nvPr>
        </p:nvSpPr>
        <p:spPr bwMode="auto">
          <a:xfrm>
            <a:off x="3724275" y="3878263"/>
            <a:ext cx="2568575" cy="971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963" tIns="80963" rIns="0" bIns="80963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b="0" dirty="0">
                <a:sym typeface="+mn-lt"/>
              </a:rPr>
              <a:t>Collins (on CM)</a:t>
            </a:r>
          </a:p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ym typeface="+mn-lt"/>
              </a:rPr>
              <a:t>Armstrong (on LM)</a:t>
            </a:r>
          </a:p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ym typeface="+mn-lt"/>
              </a:rPr>
              <a:t>Aldrin (on LM)</a:t>
            </a:r>
          </a:p>
        </p:txBody>
      </p:sp>
      <p:sp>
        <p:nvSpPr>
          <p:cNvPr id="230" name="Text Placeholder 3"/>
          <p:cNvSpPr>
            <a:spLocks noGrp="1"/>
          </p:cNvSpPr>
          <p:nvPr>
            <p:custDataLst>
              <p:tags r:id="rId20"/>
            </p:custDataLst>
          </p:nvPr>
        </p:nvSpPr>
        <p:spPr bwMode="auto">
          <a:xfrm>
            <a:off x="1157288" y="3878263"/>
            <a:ext cx="2566988" cy="971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963" tIns="80963" rIns="0" bIns="80963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b="0" dirty="0">
                <a:sym typeface="+mn-lt"/>
              </a:rPr>
              <a:t>Armstrong</a:t>
            </a:r>
          </a:p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ym typeface="+mn-lt"/>
              </a:rPr>
              <a:t>Aldrin</a:t>
            </a:r>
          </a:p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ym typeface="+mn-lt"/>
              </a:rPr>
              <a:t>Collins</a:t>
            </a:r>
          </a:p>
        </p:txBody>
      </p:sp>
      <p:sp>
        <p:nvSpPr>
          <p:cNvPr id="231" name="Text Placeholder 3"/>
          <p:cNvSpPr>
            <a:spLocks noGrp="1"/>
          </p:cNvSpPr>
          <p:nvPr>
            <p:custDataLst>
              <p:tags r:id="rId21"/>
            </p:custDataLst>
          </p:nvPr>
        </p:nvSpPr>
        <p:spPr bwMode="auto">
          <a:xfrm>
            <a:off x="8859838" y="3878263"/>
            <a:ext cx="2566988" cy="971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963" tIns="80963" rIns="0" bIns="80963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b="0" dirty="0">
                <a:sym typeface="+mn-lt"/>
              </a:rPr>
              <a:t>Armstrong</a:t>
            </a:r>
          </a:p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ym typeface="+mn-lt"/>
              </a:rPr>
              <a:t>Aldrin</a:t>
            </a:r>
          </a:p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ym typeface="+mn-lt"/>
              </a:rPr>
              <a:t>Collins</a:t>
            </a:r>
          </a:p>
        </p:txBody>
      </p:sp>
      <p:sp>
        <p:nvSpPr>
          <p:cNvPr id="232" name="Text Placeholder 3"/>
          <p:cNvSpPr>
            <a:spLocks noGrp="1"/>
          </p:cNvSpPr>
          <p:nvPr>
            <p:custDataLst>
              <p:tags r:id="rId22"/>
            </p:custDataLst>
          </p:nvPr>
        </p:nvSpPr>
        <p:spPr bwMode="auto">
          <a:xfrm>
            <a:off x="6292850" y="3878263"/>
            <a:ext cx="2566988" cy="971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963" tIns="80963" rIns="0" bIns="80963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b="0" dirty="0">
                <a:sym typeface="+mn-lt"/>
              </a:rPr>
              <a:t>Armstrong</a:t>
            </a:r>
          </a:p>
          <a:p>
            <a:pPr marL="180000" indent="-1800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ym typeface="+mn-lt"/>
              </a:rPr>
              <a:t>Aldrin</a:t>
            </a:r>
          </a:p>
        </p:txBody>
      </p:sp>
      <p:sp>
        <p:nvSpPr>
          <p:cNvPr id="233" name="Text Placeholder 3"/>
          <p:cNvSpPr>
            <a:spLocks noGrp="1"/>
          </p:cNvSpPr>
          <p:nvPr>
            <p:custDataLst>
              <p:tags r:id="rId23"/>
            </p:custDataLst>
          </p:nvPr>
        </p:nvSpPr>
        <p:spPr bwMode="auto">
          <a:xfrm>
            <a:off x="428625" y="4849813"/>
            <a:ext cx="728663" cy="652463"/>
          </a:xfrm>
          <a:prstGeom prst="rect">
            <a:avLst/>
          </a:prstGeom>
          <a:solidFill>
            <a:srgbClr val="D6D7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550" tIns="82550" rIns="0" bIns="80963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b="1" dirty="0" smtClean="0">
                <a:sym typeface="+mn-lt"/>
              </a:rPr>
              <a:t>When</a:t>
            </a:r>
            <a:endParaRPr lang="en-US" sz="1600" b="1" dirty="0">
              <a:sym typeface="+mn-lt"/>
            </a:endParaRPr>
          </a:p>
        </p:txBody>
      </p:sp>
      <p:sp>
        <p:nvSpPr>
          <p:cNvPr id="234" name="Text Placeholder 3"/>
          <p:cNvSpPr>
            <a:spLocks noGrp="1"/>
          </p:cNvSpPr>
          <p:nvPr>
            <p:custDataLst>
              <p:tags r:id="rId24"/>
            </p:custDataLst>
          </p:nvPr>
        </p:nvSpPr>
        <p:spPr bwMode="auto">
          <a:xfrm>
            <a:off x="3724275" y="4849813"/>
            <a:ext cx="2568575" cy="652463"/>
          </a:xfrm>
          <a:prstGeom prst="rect">
            <a:avLst/>
          </a:prstGeom>
          <a:solidFill>
            <a:srgbClr val="D6D7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963" tIns="82550" rIns="0" bIns="80963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 smtClean="0">
                <a:sym typeface="+mn-lt"/>
              </a:rPr>
              <a:t>July 20, 1969</a:t>
            </a:r>
            <a:endParaRPr lang="en-US" sz="1600" b="0" dirty="0">
              <a:sym typeface="+mn-lt"/>
            </a:endParaRPr>
          </a:p>
        </p:txBody>
      </p:sp>
      <p:sp>
        <p:nvSpPr>
          <p:cNvPr id="235" name="Text Placeholder 3"/>
          <p:cNvSpPr>
            <a:spLocks noGrp="1"/>
          </p:cNvSpPr>
          <p:nvPr>
            <p:custDataLst>
              <p:tags r:id="rId25"/>
            </p:custDataLst>
          </p:nvPr>
        </p:nvSpPr>
        <p:spPr bwMode="auto">
          <a:xfrm>
            <a:off x="1157288" y="4849813"/>
            <a:ext cx="2566988" cy="652463"/>
          </a:xfrm>
          <a:prstGeom prst="rect">
            <a:avLst/>
          </a:prstGeom>
          <a:solidFill>
            <a:srgbClr val="D6D7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963" tIns="82550" rIns="0" bIns="80963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 smtClean="0">
                <a:sym typeface="+mn-lt"/>
              </a:rPr>
              <a:t>July 16, 1969 –</a:t>
            </a:r>
            <a:br>
              <a:rPr lang="en-US" sz="1600" b="0" dirty="0" smtClean="0">
                <a:sym typeface="+mn-lt"/>
              </a:rPr>
            </a:br>
            <a:r>
              <a:rPr lang="en-US" sz="1600" b="0" dirty="0" smtClean="0">
                <a:sym typeface="+mn-lt"/>
              </a:rPr>
              <a:t>July 19, 1969</a:t>
            </a:r>
            <a:endParaRPr lang="en-US" sz="1600" b="0" dirty="0">
              <a:sym typeface="+mn-lt"/>
            </a:endParaRPr>
          </a:p>
        </p:txBody>
      </p:sp>
      <p:sp>
        <p:nvSpPr>
          <p:cNvPr id="236" name="Text Placeholder 3"/>
          <p:cNvSpPr>
            <a:spLocks noGrp="1"/>
          </p:cNvSpPr>
          <p:nvPr>
            <p:custDataLst>
              <p:tags r:id="rId26"/>
            </p:custDataLst>
          </p:nvPr>
        </p:nvSpPr>
        <p:spPr bwMode="auto">
          <a:xfrm>
            <a:off x="8859838" y="4849813"/>
            <a:ext cx="2566988" cy="652463"/>
          </a:xfrm>
          <a:prstGeom prst="rect">
            <a:avLst/>
          </a:prstGeom>
          <a:solidFill>
            <a:srgbClr val="D6D7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963" tIns="82550" rIns="0" bIns="80963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 smtClean="0">
                <a:sym typeface="+mn-lt"/>
              </a:rPr>
              <a:t>July 21, 1969 –</a:t>
            </a:r>
            <a:br>
              <a:rPr lang="en-US" sz="1600" b="0" dirty="0" smtClean="0">
                <a:sym typeface="+mn-lt"/>
              </a:rPr>
            </a:br>
            <a:r>
              <a:rPr lang="en-US" sz="1600" b="0" dirty="0" smtClean="0">
                <a:sym typeface="+mn-lt"/>
              </a:rPr>
              <a:t>July 24, 1969</a:t>
            </a:r>
            <a:endParaRPr lang="en-US" sz="1600" b="0" dirty="0">
              <a:sym typeface="+mn-lt"/>
            </a:endParaRPr>
          </a:p>
        </p:txBody>
      </p:sp>
      <p:sp>
        <p:nvSpPr>
          <p:cNvPr id="237" name="Text Placeholder 3"/>
          <p:cNvSpPr>
            <a:spLocks noGrp="1"/>
          </p:cNvSpPr>
          <p:nvPr>
            <p:custDataLst>
              <p:tags r:id="rId27"/>
            </p:custDataLst>
          </p:nvPr>
        </p:nvSpPr>
        <p:spPr bwMode="auto">
          <a:xfrm>
            <a:off x="6292850" y="4849813"/>
            <a:ext cx="2566988" cy="652463"/>
          </a:xfrm>
          <a:prstGeom prst="rect">
            <a:avLst/>
          </a:prstGeom>
          <a:solidFill>
            <a:srgbClr val="D6D7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963" tIns="82550" rIns="0" bIns="80963" numCol="1" spcCol="0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 smtClean="0">
                <a:sym typeface="+mn-lt"/>
              </a:rPr>
              <a:t>July 21, 1969</a:t>
            </a:r>
            <a:endParaRPr lang="en-US" sz="1600" b="0" dirty="0"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795707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2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&gt;&lt;m_bNumberIsYear val=&quot;0&quot;/&gt;&lt;/m_precDefaultYear&gt;&lt;m_precDefaultQuarter&gt;&lt;m_bNumberIsYear val=&quot;0&quot;/&gt;&lt;m_strFormatTime&gt;Q%5&lt;/m_strFormatTime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m_strFormatTime&gt;%#d&lt;/m_strFormatTime&gt;&lt;/m_precDefaultDay&gt;&lt;m_mruColor&gt;&lt;m_vecMRU length=&quot;1&quot;&gt;&lt;elem m_fUsage=&quot;1.00000000000000000000E+000&quot;&gt;&lt;m_msothmcolidx val=&quot;0&quot;/&gt;&lt;m_rgb r=&quot;cf&quot; g=&quot;cf&quot; b=&quot;cf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wL364n7TcuXyiPuuD0x0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bt743znT56dfClRbXjK8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urops7IRSGN1dhYBbjlq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1zua5ggQ6uIQSQAlQdXZ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97YI5tmQUyWBqv.UTDW9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n2aj8cCQ2up7VmpAoeQC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ousXGNLTuCSpP1FGcAOe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jRPNShzTlCQzremjCuna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MssXXQASzmmtTdOvaBoC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L0AdUyMRzuGoMB.eRwFA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IDDONOTDELETE" val="H6EdDtx6u0C5EOXGQOn_yg"/>
  <p:tag name="THINKCELLSTATEDONOTDELETE" val="JybfW67J70eTncmI9DWav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wJFGkzST8KW9Txo6HkFC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l9mwuM9Qum_8W.wQ7ELe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Hb6K2PSS1Sl_hQ1yV7mq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XPQy.xFRti4AQrlDrBF9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GZgevqNSdOAr7WIX63Ws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HSArRuLTRGFeFXrxQoq7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mwN9hufQbKRhpNVP0pVV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GSRJVAsR.WQV1zUE2B4H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Ef3UovORSCt8ihcK9wLa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24PO2UZT1CulfVahDFkd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yBTyVV7dJkO_SA.ZGwD20w"/>
  <p:tag name="THINKCELLIDDONOTDELETE" val="WImSoy1BGk2qeJ_gZBR4C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.IbugS2Q5qnxX7Alunyp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uQ.PAt8Sg614z5QLZJB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EapZ1n4fkuIEU51k6F2W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evGHAdlEqToWJwrs7Eg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oDBjZZfSXunRjjetkxpP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AA4cD17SISTsDBY6IKRhQ"/>
</p:tagLst>
</file>

<file path=ppt/theme/theme1.xml><?xml version="1.0" encoding="utf-8"?>
<a:theme xmlns:a="http://schemas.openxmlformats.org/drawingml/2006/main" name="think-cell Master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FFFFFF"/>
      </a:accent1>
      <a:accent2>
        <a:srgbClr val="D8D8D8"/>
      </a:accent2>
      <a:accent3>
        <a:srgbClr val="FFFFFF"/>
      </a:accent3>
      <a:accent4>
        <a:srgbClr val="000000"/>
      </a:accent4>
      <a:accent5>
        <a:srgbClr val="FFFFFF"/>
      </a:accent5>
      <a:accent6>
        <a:srgbClr val="CCD3DA"/>
      </a:accent6>
      <a:hlink>
        <a:srgbClr val="BACCDE"/>
      </a:hlink>
      <a:folHlink>
        <a:srgbClr val="85A5C5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109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新細明體</vt:lpstr>
      <vt:lpstr>Arial</vt:lpstr>
      <vt:lpstr>think-cell Master</vt:lpstr>
      <vt:lpstr>think-cell Slide</vt:lpstr>
      <vt:lpstr>Process flow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2013-11-29T16:56:13Z</dcterms:created>
  <dcterms:modified xsi:type="dcterms:W3CDTF">2016-09-13T10:44:43Z</dcterms:modified>
</cp:coreProperties>
</file>