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9" Type="http://schemas.openxmlformats.org/officeDocument/2006/relationships/tags" Target="../tags/tag42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42" Type="http://schemas.openxmlformats.org/officeDocument/2006/relationships/tags" Target="../tags/tag45.xml"/><Relationship Id="rId47" Type="http://schemas.openxmlformats.org/officeDocument/2006/relationships/tags" Target="../tags/tag50.xml"/><Relationship Id="rId50" Type="http://schemas.openxmlformats.org/officeDocument/2006/relationships/tags" Target="../tags/tag53.xml"/><Relationship Id="rId55" Type="http://schemas.openxmlformats.org/officeDocument/2006/relationships/tags" Target="../tags/tag58.xml"/><Relationship Id="rId63" Type="http://schemas.openxmlformats.org/officeDocument/2006/relationships/tags" Target="../tags/tag66.xml"/><Relationship Id="rId68" Type="http://schemas.openxmlformats.org/officeDocument/2006/relationships/tags" Target="../tags/tag71.xml"/><Relationship Id="rId7" Type="http://schemas.openxmlformats.org/officeDocument/2006/relationships/tags" Target="../tags/tag10.xml"/><Relationship Id="rId71" Type="http://schemas.openxmlformats.org/officeDocument/2006/relationships/image" Target="../media/image3.emf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9" Type="http://schemas.openxmlformats.org/officeDocument/2006/relationships/tags" Target="../tags/tag32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tags" Target="../tags/tag48.xml"/><Relationship Id="rId53" Type="http://schemas.openxmlformats.org/officeDocument/2006/relationships/tags" Target="../tags/tag56.xml"/><Relationship Id="rId58" Type="http://schemas.openxmlformats.org/officeDocument/2006/relationships/tags" Target="../tags/tag61.xml"/><Relationship Id="rId66" Type="http://schemas.openxmlformats.org/officeDocument/2006/relationships/tags" Target="../tags/tag69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49" Type="http://schemas.openxmlformats.org/officeDocument/2006/relationships/tags" Target="../tags/tag52.xml"/><Relationship Id="rId57" Type="http://schemas.openxmlformats.org/officeDocument/2006/relationships/tags" Target="../tags/tag60.xml"/><Relationship Id="rId61" Type="http://schemas.openxmlformats.org/officeDocument/2006/relationships/tags" Target="../tags/tag64.xml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31" Type="http://schemas.openxmlformats.org/officeDocument/2006/relationships/tags" Target="../tags/tag34.xml"/><Relationship Id="rId44" Type="http://schemas.openxmlformats.org/officeDocument/2006/relationships/tags" Target="../tags/tag47.xml"/><Relationship Id="rId52" Type="http://schemas.openxmlformats.org/officeDocument/2006/relationships/tags" Target="../tags/tag55.xml"/><Relationship Id="rId60" Type="http://schemas.openxmlformats.org/officeDocument/2006/relationships/tags" Target="../tags/tag63.xml"/><Relationship Id="rId65" Type="http://schemas.openxmlformats.org/officeDocument/2006/relationships/tags" Target="../tags/tag68.xml"/><Relationship Id="rId73" Type="http://schemas.openxmlformats.org/officeDocument/2006/relationships/image" Target="../media/image4.emf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tags" Target="../tags/tag51.xml"/><Relationship Id="rId56" Type="http://schemas.openxmlformats.org/officeDocument/2006/relationships/tags" Target="../tags/tag59.xml"/><Relationship Id="rId64" Type="http://schemas.openxmlformats.org/officeDocument/2006/relationships/tags" Target="../tags/tag67.xml"/><Relationship Id="rId69" Type="http://schemas.openxmlformats.org/officeDocument/2006/relationships/slideLayout" Target="../slideLayouts/slideLayout2.xml"/><Relationship Id="rId8" Type="http://schemas.openxmlformats.org/officeDocument/2006/relationships/tags" Target="../tags/tag11.xml"/><Relationship Id="rId51" Type="http://schemas.openxmlformats.org/officeDocument/2006/relationships/tags" Target="../tags/tag54.xml"/><Relationship Id="rId72" Type="http://schemas.openxmlformats.org/officeDocument/2006/relationships/oleObject" Target="../embeddings/oleObject4.bin"/><Relationship Id="rId3" Type="http://schemas.openxmlformats.org/officeDocument/2006/relationships/tags" Target="../tags/tag6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tags" Target="../tags/tag49.xml"/><Relationship Id="rId59" Type="http://schemas.openxmlformats.org/officeDocument/2006/relationships/tags" Target="../tags/tag62.xml"/><Relationship Id="rId67" Type="http://schemas.openxmlformats.org/officeDocument/2006/relationships/tags" Target="../tags/tag70.xml"/><Relationship Id="rId20" Type="http://schemas.openxmlformats.org/officeDocument/2006/relationships/tags" Target="../tags/tag23.xml"/><Relationship Id="rId41" Type="http://schemas.openxmlformats.org/officeDocument/2006/relationships/tags" Target="../tags/tag44.xml"/><Relationship Id="rId54" Type="http://schemas.openxmlformats.org/officeDocument/2006/relationships/tags" Target="../tags/tag57.xml"/><Relationship Id="rId62" Type="http://schemas.openxmlformats.org/officeDocument/2006/relationships/tags" Target="../tags/tag65.xml"/><Relationship Id="rId70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916768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think-cell Slide" r:id="rId70" imgW="383" imgH="385" progId="TCLayout.ActiveDocument.1">
                  <p:embed/>
                </p:oleObj>
              </mc:Choice>
              <mc:Fallback>
                <p:oleObj name="think-cell Slide" r:id="rId70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cs"/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100% Column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cxnSp>
        <p:nvCxnSpPr>
          <p:cNvPr id="21" name="Straight Connector 20"/>
          <p:cNvCxnSpPr/>
          <p:nvPr>
            <p:custDataLst>
              <p:tags r:id="rId4"/>
            </p:custDataLst>
          </p:nvPr>
        </p:nvCxnSpPr>
        <p:spPr bwMode="auto">
          <a:xfrm>
            <a:off x="3429000" y="3381375"/>
            <a:ext cx="1457325" cy="4572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>
            <p:custDataLst>
              <p:tags r:id="rId5"/>
            </p:custDataLst>
          </p:nvPr>
        </p:nvCxnSpPr>
        <p:spPr bwMode="auto">
          <a:xfrm>
            <a:off x="3429000" y="5191125"/>
            <a:ext cx="1457325" cy="23812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>
            <p:custDataLst>
              <p:tags r:id="rId6"/>
            </p:custDataLst>
          </p:nvPr>
        </p:nvCxnSpPr>
        <p:spPr bwMode="auto">
          <a:xfrm flipV="1">
            <a:off x="5448300" y="4410075"/>
            <a:ext cx="447675" cy="66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>
            <p:custDataLst>
              <p:tags r:id="rId7"/>
            </p:custDataLst>
          </p:nvPr>
        </p:nvCxnSpPr>
        <p:spPr bwMode="auto">
          <a:xfrm flipV="1">
            <a:off x="7458075" y="5219700"/>
            <a:ext cx="447675" cy="1047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>
            <p:custDataLst>
              <p:tags r:id="rId8"/>
            </p:custDataLst>
          </p:nvPr>
        </p:nvCxnSpPr>
        <p:spPr bwMode="auto">
          <a:xfrm flipV="1">
            <a:off x="7458075" y="2181225"/>
            <a:ext cx="447675" cy="2952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>
            <p:custDataLst>
              <p:tags r:id="rId9"/>
            </p:custDataLst>
          </p:nvPr>
        </p:nvCxnSpPr>
        <p:spPr bwMode="auto">
          <a:xfrm>
            <a:off x="3429000" y="2476500"/>
            <a:ext cx="1457325" cy="28575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>
            <p:custDataLst>
              <p:tags r:id="rId10"/>
            </p:custDataLst>
          </p:nvPr>
        </p:nvCxnSpPr>
        <p:spPr bwMode="auto">
          <a:xfrm>
            <a:off x="3429000" y="3609975"/>
            <a:ext cx="1457325" cy="8667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>
            <p:custDataLst>
              <p:tags r:id="rId11"/>
            </p:custDataLst>
          </p:nvPr>
        </p:nvCxnSpPr>
        <p:spPr bwMode="auto">
          <a:xfrm>
            <a:off x="6448425" y="5057775"/>
            <a:ext cx="447675" cy="2667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>
            <p:custDataLst>
              <p:tags r:id="rId12"/>
            </p:custDataLst>
          </p:nvPr>
        </p:nvCxnSpPr>
        <p:spPr bwMode="auto">
          <a:xfrm flipV="1">
            <a:off x="7458075" y="4857750"/>
            <a:ext cx="447675" cy="285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>
            <p:custDataLst>
              <p:tags r:id="rId13"/>
            </p:custDataLst>
          </p:nvPr>
        </p:nvCxnSpPr>
        <p:spPr bwMode="auto">
          <a:xfrm>
            <a:off x="6448425" y="4410075"/>
            <a:ext cx="447675" cy="47625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>
            <p:custDataLst>
              <p:tags r:id="rId14"/>
            </p:custDataLst>
          </p:nvPr>
        </p:nvCxnSpPr>
        <p:spPr bwMode="auto">
          <a:xfrm>
            <a:off x="6448425" y="2476500"/>
            <a:ext cx="447675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>
            <p:custDataLst>
              <p:tags r:id="rId15"/>
            </p:custDataLst>
          </p:nvPr>
        </p:nvCxnSpPr>
        <p:spPr bwMode="auto">
          <a:xfrm flipV="1">
            <a:off x="5448300" y="5057775"/>
            <a:ext cx="447675" cy="3714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>
            <p:custDataLst>
              <p:tags r:id="rId16"/>
            </p:custDataLst>
          </p:nvPr>
        </p:nvCxnSpPr>
        <p:spPr bwMode="auto">
          <a:xfrm flipV="1">
            <a:off x="7458075" y="3914775"/>
            <a:ext cx="447675" cy="28575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>
            <p:custDataLst>
              <p:tags r:id="rId17"/>
            </p:custDataLst>
          </p:nvPr>
        </p:nvCxnSpPr>
        <p:spPr bwMode="auto">
          <a:xfrm>
            <a:off x="5448300" y="3838575"/>
            <a:ext cx="447675" cy="1143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>
            <p:custDataLst>
              <p:tags r:id="rId18"/>
            </p:custDataLst>
          </p:nvPr>
        </p:nvCxnSpPr>
        <p:spPr bwMode="auto">
          <a:xfrm>
            <a:off x="6448425" y="3952875"/>
            <a:ext cx="447675" cy="24765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>
            <p:custDataLst>
              <p:tags r:id="rId19"/>
            </p:custDataLst>
          </p:nvPr>
        </p:nvCxnSpPr>
        <p:spPr bwMode="auto">
          <a:xfrm flipV="1">
            <a:off x="5448300" y="2476500"/>
            <a:ext cx="447675" cy="28575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7" name="Object 36"/>
          <p:cNvGraphicFramePr>
            <a:graphicFrameLocks/>
          </p:cNvGraphicFramePr>
          <p:nvPr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600171450"/>
              </p:ext>
            </p:extLst>
          </p:nvPr>
        </p:nvGraphicFramePr>
        <p:xfrm>
          <a:off x="1905000" y="1524000"/>
          <a:ext cx="6895910" cy="443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Chart" r:id="rId72" imgW="6895910" imgH="4438786" progId="MSGraph.Chart.8">
                  <p:embed followColorScheme="full"/>
                </p:oleObj>
              </mc:Choice>
              <mc:Fallback>
                <p:oleObj name="Chart" r:id="rId72" imgW="6895910" imgH="443878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3"/>
                      <a:stretch>
                        <a:fillRect/>
                      </a:stretch>
                    </p:blipFill>
                    <p:spPr>
                      <a:xfrm>
                        <a:off x="1905000" y="1524000"/>
                        <a:ext cx="6895910" cy="44387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>
            <p:custDataLst>
              <p:tags r:id="rId21"/>
            </p:custDataLst>
          </p:nvPr>
        </p:nvCxnSpPr>
        <p:spPr bwMode="auto">
          <a:xfrm>
            <a:off x="8467725" y="5219700"/>
            <a:ext cx="0" cy="4286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>
            <p:custDataLst>
              <p:tags r:id="rId22"/>
            </p:custDataLst>
          </p:nvPr>
        </p:nvCxnSpPr>
        <p:spPr bwMode="auto">
          <a:xfrm>
            <a:off x="7905750" y="5219700"/>
            <a:ext cx="5619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>
            <p:custDataLst>
              <p:tags r:id="rId23"/>
            </p:custDataLst>
          </p:nvPr>
        </p:nvCxnSpPr>
        <p:spPr bwMode="auto">
          <a:xfrm>
            <a:off x="8467725" y="4857750"/>
            <a:ext cx="0" cy="3619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>
            <p:custDataLst>
              <p:tags r:id="rId24"/>
            </p:custDataLst>
          </p:nvPr>
        </p:nvCxnSpPr>
        <p:spPr bwMode="auto">
          <a:xfrm>
            <a:off x="7905750" y="4857750"/>
            <a:ext cx="0" cy="3619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>
            <p:custDataLst>
              <p:tags r:id="rId25"/>
            </p:custDataLst>
          </p:nvPr>
        </p:nvCxnSpPr>
        <p:spPr bwMode="auto">
          <a:xfrm>
            <a:off x="7905750" y="5219700"/>
            <a:ext cx="0" cy="4286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>
            <p:custDataLst>
              <p:tags r:id="rId26"/>
            </p:custDataLst>
          </p:nvPr>
        </p:nvCxnSpPr>
        <p:spPr bwMode="auto">
          <a:xfrm>
            <a:off x="7905750" y="3914775"/>
            <a:ext cx="5619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>
            <p:custDataLst>
              <p:tags r:id="rId27"/>
            </p:custDataLst>
          </p:nvPr>
        </p:nvCxnSpPr>
        <p:spPr bwMode="auto">
          <a:xfrm>
            <a:off x="7905750" y="4857750"/>
            <a:ext cx="5619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>
            <p:custDataLst>
              <p:tags r:id="rId28"/>
            </p:custDataLst>
          </p:nvPr>
        </p:nvCxnSpPr>
        <p:spPr bwMode="auto">
          <a:xfrm>
            <a:off x="8467725" y="3914775"/>
            <a:ext cx="0" cy="9429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>
            <p:custDataLst>
              <p:tags r:id="rId29"/>
            </p:custDataLst>
          </p:nvPr>
        </p:nvCxnSpPr>
        <p:spPr bwMode="auto">
          <a:xfrm>
            <a:off x="7905750" y="2181225"/>
            <a:ext cx="5619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>
            <p:custDataLst>
              <p:tags r:id="rId30"/>
            </p:custDataLst>
          </p:nvPr>
        </p:nvCxnSpPr>
        <p:spPr bwMode="auto">
          <a:xfrm>
            <a:off x="7905750" y="2181225"/>
            <a:ext cx="0" cy="17335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>
            <p:custDataLst>
              <p:tags r:id="rId31"/>
            </p:custDataLst>
          </p:nvPr>
        </p:nvCxnSpPr>
        <p:spPr bwMode="auto">
          <a:xfrm>
            <a:off x="8467725" y="2181225"/>
            <a:ext cx="0" cy="17335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>
            <p:custDataLst>
              <p:tags r:id="rId32"/>
            </p:custDataLst>
          </p:nvPr>
        </p:nvCxnSpPr>
        <p:spPr bwMode="auto">
          <a:xfrm>
            <a:off x="7905750" y="3914775"/>
            <a:ext cx="0" cy="9429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>
            <p:custDataLst>
              <p:tags r:id="rId33"/>
            </p:custDataLst>
          </p:nvPr>
        </p:nvCxnSpPr>
        <p:spPr bwMode="auto">
          <a:xfrm flipH="1">
            <a:off x="8518525" y="2476500"/>
            <a:ext cx="20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Text Placeholder 141"/>
          <p:cNvSpPr txBox="1">
            <a:spLocks/>
          </p:cNvSpPr>
          <p:nvPr>
            <p:custDataLst>
              <p:tags r:id="rId34"/>
            </p:custDataLst>
          </p:nvPr>
        </p:nvSpPr>
        <p:spPr bwMode="auto">
          <a:xfrm>
            <a:off x="8609013" y="4279900"/>
            <a:ext cx="355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DAA7BDE0-DFED-413E-9BD6-165C5025FD69}" type="datetime'''''''''''''''''''''B''''''''''''''''l''''''''''''ue'''''">
              <a:rPr lang="en-US" sz="1400" b="0"/>
              <a:pPr/>
              <a:t>Blue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2" name="Text Placeholder 133"/>
          <p:cNvSpPr txBox="1">
            <a:spLocks/>
          </p:cNvSpPr>
          <p:nvPr>
            <p:custDataLst>
              <p:tags r:id="rId35"/>
            </p:custDataLst>
          </p:nvPr>
        </p:nvSpPr>
        <p:spPr bwMode="auto">
          <a:xfrm>
            <a:off x="8609013" y="2941638"/>
            <a:ext cx="3254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D1526DE7-5BFF-4E80-B764-2757E4FE7C95}" type="datetime'''''''''''''''''''''''''''''''''''R''''''''ed'''''''''''''">
              <a:rPr lang="en-US" sz="1400" b="0"/>
              <a:pPr/>
              <a:t>Red</a:t>
            </a:fld>
            <a:endParaRPr lang="en-US" sz="1400" b="0" kern="0" dirty="0">
              <a:sym typeface="+mn-lt"/>
            </a:endParaRPr>
          </a:p>
        </p:txBody>
      </p:sp>
      <p:sp>
        <p:nvSpPr>
          <p:cNvPr id="53" name="Text Placeholder 158"/>
          <p:cNvSpPr txBox="1">
            <a:spLocks/>
          </p:cNvSpPr>
          <p:nvPr>
            <p:custDataLst>
              <p:tags r:id="rId36"/>
            </p:custDataLst>
          </p:nvPr>
        </p:nvSpPr>
        <p:spPr bwMode="gray">
          <a:xfrm>
            <a:off x="5019675" y="4051300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A33A3FB-62DA-4A41-AD79-C2E069FE363F}" type="datetime'''''''2''''''''''''''''''''''''''''.''''''''''''''0'''''''''''">
              <a:rPr lang="en-US" sz="1400" b="0">
                <a:solidFill>
                  <a:schemeClr val="bg1"/>
                </a:solidFill>
              </a:rPr>
              <a:pPr/>
              <a:t>2.0</a:t>
            </a:fld>
            <a:endParaRPr lang="en-US" sz="1400" b="0" kern="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54" name="Text Placeholder 139"/>
          <p:cNvSpPr txBox="1">
            <a:spLocks/>
          </p:cNvSpPr>
          <p:nvPr>
            <p:custDataLst>
              <p:tags r:id="rId37"/>
            </p:custDataLst>
          </p:nvPr>
        </p:nvSpPr>
        <p:spPr bwMode="auto">
          <a:xfrm>
            <a:off x="7983538" y="58102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99D9386-8BDD-413A-AE9F-5C75A8F5058F}" type="datetime'''''''''''''''''''2''01''''''''''''''''3'''''''''">
              <a:rPr lang="en-US" sz="1400" b="0"/>
              <a:pPr/>
              <a:t>2013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5" name="Text Placeholder 140"/>
          <p:cNvSpPr txBox="1">
            <a:spLocks/>
          </p:cNvSpPr>
          <p:nvPr>
            <p:custDataLst>
              <p:tags r:id="rId38"/>
            </p:custDataLst>
          </p:nvPr>
        </p:nvSpPr>
        <p:spPr bwMode="gray">
          <a:xfrm>
            <a:off x="7875588" y="1730375"/>
            <a:ext cx="62230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9538507-0338-4D26-9FC2-EC1024D6FBC8}" type="datetime'''''''''''''''''''''''''''''''''''''''2''''4.''''''0'''''">
              <a:rPr lang="en-US" sz="1400" b="0"/>
              <a:pPr/>
              <a:t>24.0</a:t>
            </a:fld>
            <a:r>
              <a:rPr lang="en-US" sz="1400" b="0" smtClean="0"/>
              <a:t/>
            </a:r>
            <a:br>
              <a:rPr lang="en-US" sz="1400" b="0" smtClean="0"/>
            </a:br>
            <a:r>
              <a:rPr lang="en-US" sz="1400" b="0" smtClean="0"/>
              <a:t>(</a:t>
            </a:r>
            <a:fld id="{8CC9E44F-E8C6-43A6-8066-069C40C03576}" type="datetime'''''''''1''0''''''''''''''''9''''%'''''''''''">
              <a:rPr lang="en-US" sz="1400" b="0"/>
              <a:pPr/>
              <a:t>109%</a:t>
            </a:fld>
            <a:r>
              <a:rPr lang="en-US" sz="1400" b="0" smtClean="0"/>
              <a:t>)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6" name="Text Placeholder 148"/>
          <p:cNvSpPr txBox="1">
            <a:spLocks/>
          </p:cNvSpPr>
          <p:nvPr>
            <p:custDataLst>
              <p:tags r:id="rId39"/>
            </p:custDataLst>
          </p:nvPr>
        </p:nvSpPr>
        <p:spPr bwMode="auto">
          <a:xfrm>
            <a:off x="8609013" y="5327650"/>
            <a:ext cx="5080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55DDDA55-8AFC-438A-A290-1916E57213A1}" type="datetime'''''''''''Y''''''el''l''''''''''''''''''ow'''''">
              <a:rPr lang="en-US" sz="1400" b="0"/>
              <a:pPr/>
              <a:t>Yellow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7" name="Text Placeholder 154"/>
          <p:cNvSpPr txBox="1">
            <a:spLocks/>
          </p:cNvSpPr>
          <p:nvPr>
            <p:custDataLst>
              <p:tags r:id="rId40"/>
            </p:custDataLst>
          </p:nvPr>
        </p:nvSpPr>
        <p:spPr bwMode="gray">
          <a:xfrm>
            <a:off x="3000375" y="3389313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813B281-07FF-4348-942A-250FA37EAFDB}" type="datetime'''''''''''''''''''0.''''''''''''''''''5'''''''">
              <a:rPr lang="en-US" sz="1400" b="0">
                <a:solidFill>
                  <a:schemeClr val="bg1"/>
                </a:solidFill>
              </a:rPr>
              <a:pPr/>
              <a:t>0.5</a:t>
            </a:fld>
            <a:endParaRPr lang="en-US" sz="1400" b="0" kern="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58" name="Text Placeholder 155"/>
          <p:cNvSpPr txBox="1">
            <a:spLocks/>
          </p:cNvSpPr>
          <p:nvPr>
            <p:custDataLst>
              <p:tags r:id="rId41"/>
            </p:custDataLst>
          </p:nvPr>
        </p:nvSpPr>
        <p:spPr bwMode="gray">
          <a:xfrm>
            <a:off x="3000375" y="2822575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E73A2C9-A0FA-4668-B8B0-DDCCDAE7DD81}" type="datetime'''''''2.0'''''''''''''''''''''''''''">
              <a:rPr lang="en-US" sz="1400" b="0"/>
              <a:pPr/>
              <a:t>2.0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9" name="Text Placeholder 153"/>
          <p:cNvSpPr txBox="1">
            <a:spLocks/>
          </p:cNvSpPr>
          <p:nvPr>
            <p:custDataLst>
              <p:tags r:id="rId42"/>
            </p:custDataLst>
          </p:nvPr>
        </p:nvSpPr>
        <p:spPr bwMode="gray">
          <a:xfrm>
            <a:off x="3000375" y="4294188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8CFAC26-822A-4DD8-9462-45BE9029546C}" type="datetime'''''''''''''''3''''''''''''''''''.''''''''''''''5'''''''">
              <a:rPr lang="en-US" sz="1400" b="0"/>
              <a:pPr/>
              <a:t>3.5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0" name="Text Placeholder 162"/>
          <p:cNvSpPr txBox="1">
            <a:spLocks/>
          </p:cNvSpPr>
          <p:nvPr>
            <p:custDataLst>
              <p:tags r:id="rId43"/>
            </p:custDataLst>
          </p:nvPr>
        </p:nvSpPr>
        <p:spPr bwMode="gray">
          <a:xfrm>
            <a:off x="6024563" y="4075113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8E9670D-7F51-4A21-8972-FBAD6C138AC6}" type="datetime'''''''''''''''''''''''''''''2''''''''''''''''.''''''5'''">
              <a:rPr lang="en-US" sz="1400" b="0">
                <a:solidFill>
                  <a:schemeClr val="bg1"/>
                </a:solidFill>
              </a:rPr>
              <a:pPr/>
              <a:t>2.5</a:t>
            </a:fld>
            <a:endParaRPr lang="en-US" sz="1400" b="0" kern="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1" name="Text Placeholder 122"/>
          <p:cNvSpPr txBox="1">
            <a:spLocks/>
          </p:cNvSpPr>
          <p:nvPr>
            <p:custDataLst>
              <p:tags r:id="rId44"/>
            </p:custDataLst>
          </p:nvPr>
        </p:nvSpPr>
        <p:spPr bwMode="auto">
          <a:xfrm>
            <a:off x="8772525" y="2386013"/>
            <a:ext cx="3873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63A78B7C-5D1D-41EC-BB9A-76C0F9906275}" type="datetime'''''''''''''''''''''''''''''1''''''''00''''''''''''''''''%'">
              <a:rPr lang="en-US" sz="1200" b="0"/>
              <a:pPr/>
              <a:t>100%</a:t>
            </a:fld>
            <a:endParaRPr lang="en-US" sz="1200" b="0" kern="0" dirty="0">
              <a:sym typeface="+mn-lt"/>
            </a:endParaRPr>
          </a:p>
        </p:txBody>
      </p:sp>
      <p:sp>
        <p:nvSpPr>
          <p:cNvPr id="62" name="Text Placeholder 124"/>
          <p:cNvSpPr txBox="1">
            <a:spLocks/>
          </p:cNvSpPr>
          <p:nvPr>
            <p:custDataLst>
              <p:tags r:id="rId45"/>
            </p:custDataLst>
          </p:nvPr>
        </p:nvSpPr>
        <p:spPr bwMode="auto">
          <a:xfrm>
            <a:off x="4964113" y="58102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4B1B1F9-E425-4C00-A01A-5A21B1CBE09E}" type="datetime'''''''''''''''''''''''20''''''''''''''''1''''0'">
              <a:rPr lang="en-US" sz="1400" b="0"/>
              <a:pPr/>
              <a:t>2010</a:t>
            </a:fld>
            <a:endParaRPr lang="en-US" sz="1400" b="0" kern="0" dirty="0">
              <a:sym typeface="+mn-lt"/>
            </a:endParaRPr>
          </a:p>
        </p:txBody>
      </p:sp>
      <p:sp>
        <p:nvSpPr>
          <p:cNvPr id="63" name="Text Placeholder 163"/>
          <p:cNvSpPr txBox="1">
            <a:spLocks/>
          </p:cNvSpPr>
          <p:nvPr>
            <p:custDataLst>
              <p:tags r:id="rId46"/>
            </p:custDataLst>
          </p:nvPr>
        </p:nvSpPr>
        <p:spPr bwMode="gray">
          <a:xfrm>
            <a:off x="6024563" y="3108325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2D1FDCB-EAAA-4456-8CF6-D6BBDB112785}" type="datetime'''''''''''''''8''''''''''''''''''''.''0'''''''''''">
              <a:rPr lang="en-US" sz="1400" b="0"/>
              <a:pPr/>
              <a:t>8.0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4" name="Text Placeholder 157"/>
          <p:cNvSpPr txBox="1">
            <a:spLocks/>
          </p:cNvSpPr>
          <p:nvPr>
            <p:custDataLst>
              <p:tags r:id="rId47"/>
            </p:custDataLst>
          </p:nvPr>
        </p:nvSpPr>
        <p:spPr bwMode="gray">
          <a:xfrm>
            <a:off x="5019675" y="4846638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B19127F-97CF-41E0-A52F-392DC421B9B9}" type="datetime'''''''''''''''''''''''3''''.''''''0'''''">
              <a:rPr lang="en-US" sz="1400" b="0"/>
              <a:pPr/>
              <a:t>3.0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5" name="Text Placeholder 159"/>
          <p:cNvSpPr txBox="1">
            <a:spLocks/>
          </p:cNvSpPr>
          <p:nvPr>
            <p:custDataLst>
              <p:tags r:id="rId48"/>
            </p:custDataLst>
          </p:nvPr>
        </p:nvSpPr>
        <p:spPr bwMode="gray">
          <a:xfrm>
            <a:off x="5019675" y="3194050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4771001-7DCD-4F39-ADD9-F2F35627FE92}" type="datetime'''''''''''''''3''''''''''''.''''''''''''''''''''''''''''''4'">
              <a:rPr lang="en-US" sz="1400" b="0"/>
              <a:pPr/>
              <a:t>3.4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6" name="Text Placeholder 135"/>
          <p:cNvSpPr txBox="1">
            <a:spLocks/>
          </p:cNvSpPr>
          <p:nvPr>
            <p:custDataLst>
              <p:tags r:id="rId49"/>
            </p:custDataLst>
          </p:nvPr>
        </p:nvSpPr>
        <p:spPr bwMode="gray">
          <a:xfrm>
            <a:off x="4905375" y="2311400"/>
            <a:ext cx="523875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8D79AB4-A579-43FC-9DB9-12BE2819E9A6}" type="datetime'''''9''''''''''''''''''''''.''''''''''''''''''1'''">
              <a:rPr lang="en-US" sz="1400" b="0"/>
              <a:pPr/>
              <a:t>9.1</a:t>
            </a:fld>
            <a:r>
              <a:rPr lang="en-US" sz="1400" b="0" smtClean="0"/>
              <a:t/>
            </a:r>
            <a:br>
              <a:rPr lang="en-US" sz="1400" b="0" smtClean="0"/>
            </a:br>
            <a:r>
              <a:rPr lang="en-US" sz="1400" b="0" smtClean="0"/>
              <a:t>(</a:t>
            </a:r>
            <a:fld id="{E2C9C092-74EE-43AC-BB1D-1100BF07B4BC}" type="datetime'''''''''''''''9''''1''''''''''%'''''''''''''''''">
              <a:rPr lang="en-US" sz="1400" b="0"/>
              <a:pPr/>
              <a:t>91%</a:t>
            </a:fld>
            <a:r>
              <a:rPr lang="en-US" sz="1400" b="0" smtClean="0"/>
              <a:t>)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7" name="Text Placeholder 156"/>
          <p:cNvSpPr txBox="1">
            <a:spLocks/>
          </p:cNvSpPr>
          <p:nvPr>
            <p:custDataLst>
              <p:tags r:id="rId50"/>
            </p:custDataLst>
          </p:nvPr>
        </p:nvSpPr>
        <p:spPr bwMode="gray">
          <a:xfrm>
            <a:off x="5019675" y="5432425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1790A4C-5D36-4F6C-BCBC-B0561619B648}" type="datetime'''''0''''.''''''''''''''''''''''''''''7'''''''''''">
              <a:rPr lang="en-US" sz="1400" b="0">
                <a:solidFill>
                  <a:schemeClr val="bg1"/>
                </a:solidFill>
              </a:rPr>
              <a:pPr/>
              <a:t>0.7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8" name="Text Placeholder 123"/>
          <p:cNvSpPr txBox="1">
            <a:spLocks/>
          </p:cNvSpPr>
          <p:nvPr>
            <p:custDataLst>
              <p:tags r:id="rId51"/>
            </p:custDataLst>
          </p:nvPr>
        </p:nvSpPr>
        <p:spPr bwMode="auto">
          <a:xfrm>
            <a:off x="2944813" y="58102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C3FE74C-5190-47F2-97A3-8CCA7B66B4F8}" type="datetime'''''''''''''2''''0''''''''''''''''''''0''''8'''''''">
              <a:rPr lang="en-US" sz="1400" b="0"/>
              <a:pPr/>
              <a:t>2008</a:t>
            </a:fld>
            <a:endParaRPr lang="en-US" sz="1400" b="0" kern="0" dirty="0">
              <a:sym typeface="+mn-lt"/>
            </a:endParaRPr>
          </a:p>
        </p:txBody>
      </p:sp>
      <p:sp>
        <p:nvSpPr>
          <p:cNvPr id="69" name="Text Placeholder 134"/>
          <p:cNvSpPr txBox="1">
            <a:spLocks/>
          </p:cNvSpPr>
          <p:nvPr>
            <p:custDataLst>
              <p:tags r:id="rId52"/>
            </p:custDataLst>
          </p:nvPr>
        </p:nvSpPr>
        <p:spPr bwMode="gray">
          <a:xfrm>
            <a:off x="2836863" y="2025650"/>
            <a:ext cx="62230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3BAE6DE-4A67-45B3-9D4D-B35F9C08EA5C}" type="datetime'7''.''''''''''''''''''''''''''''''''''''''''''0'''">
              <a:rPr lang="en-US" sz="1400" b="0"/>
              <a:pPr/>
              <a:t>7.0</a:t>
            </a:fld>
            <a:r>
              <a:rPr lang="en-US" sz="1400" b="0" smtClean="0"/>
              <a:t/>
            </a:r>
            <a:br>
              <a:rPr lang="en-US" sz="1400" b="0" smtClean="0"/>
            </a:br>
            <a:r>
              <a:rPr lang="en-US" sz="1400" b="0" smtClean="0"/>
              <a:t>(</a:t>
            </a:r>
            <a:fld id="{E5E3CF46-D522-468C-AFCD-9430A1387435}" type="datetime'''''''''''''''10''''''''0''%'''''''''''''''''''''''''">
              <a:rPr lang="en-US" sz="1400" b="0"/>
              <a:pPr/>
              <a:t>100%</a:t>
            </a:fld>
            <a:r>
              <a:rPr lang="en-US" sz="1400" b="0" smtClean="0"/>
              <a:t>)</a:t>
            </a:r>
            <a:endParaRPr lang="en-US" sz="1400" b="0" kern="0" dirty="0">
              <a:sym typeface="+mn-lt"/>
            </a:endParaRPr>
          </a:p>
        </p:txBody>
      </p:sp>
      <p:sp>
        <p:nvSpPr>
          <p:cNvPr id="70" name="Text Placeholder 152"/>
          <p:cNvSpPr txBox="1">
            <a:spLocks/>
          </p:cNvSpPr>
          <p:nvPr>
            <p:custDataLst>
              <p:tags r:id="rId53"/>
            </p:custDataLst>
          </p:nvPr>
        </p:nvSpPr>
        <p:spPr bwMode="gray">
          <a:xfrm>
            <a:off x="3000375" y="5313363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6C8DFE2-E952-4D35-A38F-5C9DA7992C84}" type="datetime'''''1''''''''''''''''''''''''''.''0'''''''''''">
              <a:rPr lang="en-US" sz="1400" b="0">
                <a:solidFill>
                  <a:schemeClr val="bg1"/>
                </a:solidFill>
              </a:rPr>
              <a:pPr/>
              <a:t>1.0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" name="Text Placeholder 125"/>
          <p:cNvSpPr txBox="1">
            <a:spLocks/>
          </p:cNvSpPr>
          <p:nvPr>
            <p:custDataLst>
              <p:tags r:id="rId54"/>
            </p:custDataLst>
          </p:nvPr>
        </p:nvSpPr>
        <p:spPr bwMode="auto">
          <a:xfrm>
            <a:off x="5975350" y="5810250"/>
            <a:ext cx="3937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B327E8D-034E-4405-8779-FCFFB95BADEE}" type="datetime'20''''''1''''''''''''1'''''''''">
              <a:rPr lang="en-US" sz="1400" b="0"/>
              <a:pPr/>
              <a:t>2011</a:t>
            </a:fld>
            <a:endParaRPr lang="en-US" sz="1400" b="0" kern="0" dirty="0">
              <a:sym typeface="+mn-lt"/>
            </a:endParaRPr>
          </a:p>
        </p:txBody>
      </p:sp>
      <p:sp>
        <p:nvSpPr>
          <p:cNvPr id="72" name="Text Placeholder 168"/>
          <p:cNvSpPr txBox="1">
            <a:spLocks/>
          </p:cNvSpPr>
          <p:nvPr>
            <p:custDataLst>
              <p:tags r:id="rId55"/>
            </p:custDataLst>
          </p:nvPr>
        </p:nvSpPr>
        <p:spPr bwMode="gray">
          <a:xfrm>
            <a:off x="8039100" y="5327650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17B8FE1-BD46-4536-AD8A-4DF4926A9078}" type="datetime'''''''''''''3''''.''''''''''''''''''''''0'">
              <a:rPr lang="en-US" sz="1400" b="0">
                <a:solidFill>
                  <a:schemeClr val="bg1"/>
                </a:solidFill>
              </a:rPr>
              <a:pPr/>
              <a:t>3.0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3" name="Text Placeholder 171"/>
          <p:cNvSpPr txBox="1">
            <a:spLocks/>
          </p:cNvSpPr>
          <p:nvPr>
            <p:custDataLst>
              <p:tags r:id="rId56"/>
            </p:custDataLst>
          </p:nvPr>
        </p:nvSpPr>
        <p:spPr bwMode="gray">
          <a:xfrm>
            <a:off x="7989888" y="2941638"/>
            <a:ext cx="3952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AE49C4B-74F1-45BA-A557-9D2DC5CB11EE}" type="datetime'''''''''''1''''''''''''2''''.''''0'''''''''''''''''''">
              <a:rPr lang="en-US" sz="1400" b="0"/>
              <a:pPr/>
              <a:t>12.0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4" name="Text Placeholder 136"/>
          <p:cNvSpPr txBox="1">
            <a:spLocks/>
          </p:cNvSpPr>
          <p:nvPr>
            <p:custDataLst>
              <p:tags r:id="rId57"/>
            </p:custDataLst>
          </p:nvPr>
        </p:nvSpPr>
        <p:spPr bwMode="gray">
          <a:xfrm>
            <a:off x="5861050" y="2025650"/>
            <a:ext cx="62230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D8E2942-27FA-4507-B8F1-084CBCFF70B0}" type="datetime'''''''''''''''''''''''''''1''''''''7''.''''''2'''''''''''">
              <a:rPr lang="en-US" sz="1400" b="0"/>
              <a:pPr/>
              <a:t>17.2</a:t>
            </a:fld>
            <a:r>
              <a:rPr lang="en-US" sz="1400" b="0" smtClean="0"/>
              <a:t/>
            </a:r>
            <a:br>
              <a:rPr lang="en-US" sz="1400" b="0" smtClean="0"/>
            </a:br>
            <a:r>
              <a:rPr lang="en-US" sz="1400" b="0" smtClean="0"/>
              <a:t>(</a:t>
            </a:r>
            <a:fld id="{10C6828D-F5EB-4742-A6DD-A5C55B8D5EC1}" type="datetime'''1''''0''''''''''''''''''''''''''''''''''''0''''''''''%'''''">
              <a:rPr lang="en-US" sz="1400" b="0"/>
              <a:pPr/>
              <a:t>100%</a:t>
            </a:fld>
            <a:r>
              <a:rPr lang="en-US" sz="1400" b="0" smtClean="0"/>
              <a:t>)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5" name="Text Placeholder 169"/>
          <p:cNvSpPr txBox="1">
            <a:spLocks/>
          </p:cNvSpPr>
          <p:nvPr>
            <p:custDataLst>
              <p:tags r:id="rId58"/>
            </p:custDataLst>
          </p:nvPr>
        </p:nvSpPr>
        <p:spPr bwMode="gray">
          <a:xfrm>
            <a:off x="8039100" y="4932363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1FF9151-3EC3-47C9-962A-9E5C5D97937A}" type="datetime'''2''''''''''.5'''''''''''''''''''''''''''''''">
              <a:rPr lang="en-US" sz="1400" b="0"/>
              <a:pPr/>
              <a:t>2.5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6" name="Text Placeholder 161"/>
          <p:cNvSpPr txBox="1">
            <a:spLocks/>
          </p:cNvSpPr>
          <p:nvPr>
            <p:custDataLst>
              <p:tags r:id="rId59"/>
            </p:custDataLst>
          </p:nvPr>
        </p:nvSpPr>
        <p:spPr bwMode="gray">
          <a:xfrm>
            <a:off x="6024563" y="4627563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DC99E98-E002-4CB2-9DCC-B51A00BAC4F8}" type="datetime'''''''''''''''''''3''.5'">
              <a:rPr lang="en-US" sz="1400" b="0"/>
              <a:pPr/>
              <a:t>3.5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7" name="Text Placeholder 164"/>
          <p:cNvSpPr txBox="1">
            <a:spLocks/>
          </p:cNvSpPr>
          <p:nvPr>
            <p:custDataLst>
              <p:tags r:id="rId60"/>
            </p:custDataLst>
          </p:nvPr>
        </p:nvSpPr>
        <p:spPr bwMode="gray">
          <a:xfrm>
            <a:off x="7029450" y="5380038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E62731A-3581-4A5A-B552-85BFB13A6F4B}" type="datetime'''''''''''''''''''''''''''''1''''''''''.''9'''''''">
              <a:rPr lang="en-US" sz="1400" b="0">
                <a:solidFill>
                  <a:schemeClr val="bg1"/>
                </a:solidFill>
              </a:rPr>
              <a:pPr/>
              <a:t>1.9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8" name="Text Placeholder 166"/>
          <p:cNvSpPr txBox="1">
            <a:spLocks/>
          </p:cNvSpPr>
          <p:nvPr>
            <p:custDataLst>
              <p:tags r:id="rId61"/>
            </p:custDataLst>
          </p:nvPr>
        </p:nvSpPr>
        <p:spPr bwMode="gray">
          <a:xfrm>
            <a:off x="7029450" y="4437063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B9223C6-7E55-4F6E-83FC-9CF8A7E08A9D}" type="datetime'''''''4''''''''''.''''''''''''''''''''''''''''''''''''''0'''">
              <a:rPr lang="en-US" sz="1400" b="0">
                <a:solidFill>
                  <a:schemeClr val="bg1"/>
                </a:solidFill>
              </a:rPr>
              <a:pPr/>
              <a:t>4.0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9" name="Text Placeholder 170"/>
          <p:cNvSpPr txBox="1">
            <a:spLocks/>
          </p:cNvSpPr>
          <p:nvPr>
            <p:custDataLst>
              <p:tags r:id="rId62"/>
            </p:custDataLst>
          </p:nvPr>
        </p:nvSpPr>
        <p:spPr bwMode="gray">
          <a:xfrm>
            <a:off x="8039100" y="4279900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44DE7DE-93A1-4067-BE9C-F55D22B4D7E0}" type="datetime'''''''''''''''''''''''''''''''''''''6''''''''''''''''''''.''5'">
              <a:rPr lang="en-US" sz="1400" b="0">
                <a:solidFill>
                  <a:schemeClr val="bg1"/>
                </a:solidFill>
              </a:rPr>
              <a:pPr/>
              <a:t>6.5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0" name="Text Placeholder 137"/>
          <p:cNvSpPr txBox="1">
            <a:spLocks/>
          </p:cNvSpPr>
          <p:nvPr>
            <p:custDataLst>
              <p:tags r:id="rId63"/>
            </p:custDataLst>
          </p:nvPr>
        </p:nvSpPr>
        <p:spPr bwMode="auto">
          <a:xfrm>
            <a:off x="6973888" y="58102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0566958-75CB-47B1-A6DF-F25DBD6894C7}" type="datetime'''2''''''0''''''''1''''''''''''''''''''''2'''">
              <a:rPr lang="en-US" sz="1400" b="0"/>
              <a:pPr/>
              <a:t>2012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" name="Text Placeholder 138"/>
          <p:cNvSpPr txBox="1">
            <a:spLocks/>
          </p:cNvSpPr>
          <p:nvPr>
            <p:custDataLst>
              <p:tags r:id="rId64"/>
            </p:custDataLst>
          </p:nvPr>
        </p:nvSpPr>
        <p:spPr bwMode="gray">
          <a:xfrm>
            <a:off x="6865938" y="2025650"/>
            <a:ext cx="62230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BD3FE21-3807-4426-BF61-9581F644462C}" type="datetime'''''''''''''''''''1''''''''8''''''''.''''4'''''''''">
              <a:rPr lang="en-US" sz="1400" b="0"/>
              <a:pPr/>
              <a:t>18.4</a:t>
            </a:fld>
            <a:r>
              <a:rPr lang="en-US" sz="1400" b="0" smtClean="0"/>
              <a:t/>
            </a:r>
            <a:br>
              <a:rPr lang="en-US" sz="1400" b="0" smtClean="0"/>
            </a:br>
            <a:r>
              <a:rPr lang="en-US" sz="1400" b="0" smtClean="0"/>
              <a:t>(</a:t>
            </a:r>
            <a:fld id="{AC972225-CFE0-48B5-8612-C47CA6D2541C}" type="datetime'''''''''''1''''0''0''''''''%'''''''''''''''''''''''''''''">
              <a:rPr lang="en-US" sz="1400" b="0"/>
              <a:pPr/>
              <a:t>100%</a:t>
            </a:fld>
            <a:r>
              <a:rPr lang="en-US" sz="1400" b="0" smtClean="0"/>
              <a:t>)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" name="Text Placeholder 165"/>
          <p:cNvSpPr txBox="1">
            <a:spLocks/>
          </p:cNvSpPr>
          <p:nvPr>
            <p:custDataLst>
              <p:tags r:id="rId65"/>
            </p:custDataLst>
          </p:nvPr>
        </p:nvSpPr>
        <p:spPr bwMode="gray">
          <a:xfrm>
            <a:off x="7029450" y="4999038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8212351-BC53-4495-B3CE-2BE38431D089}" type="datetime'''''''''2''''''.''''''''''''''''''''5'">
              <a:rPr lang="en-US" sz="1400" b="0"/>
              <a:pPr/>
              <a:t>2.5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3" name="Text Placeholder 167"/>
          <p:cNvSpPr txBox="1">
            <a:spLocks/>
          </p:cNvSpPr>
          <p:nvPr>
            <p:custDataLst>
              <p:tags r:id="rId66"/>
            </p:custDataLst>
          </p:nvPr>
        </p:nvSpPr>
        <p:spPr bwMode="gray">
          <a:xfrm>
            <a:off x="6980238" y="3232150"/>
            <a:ext cx="3952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310433D-6F69-4FB8-91D4-D6DE83384234}" type="datetime'''1''0''''''''''''''''''''''''''.''''''''0'''">
              <a:rPr lang="en-US" sz="1400" b="0"/>
              <a:pPr/>
              <a:t>10.0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4" name="Text Placeholder 160"/>
          <p:cNvSpPr txBox="1">
            <a:spLocks/>
          </p:cNvSpPr>
          <p:nvPr>
            <p:custDataLst>
              <p:tags r:id="rId67"/>
            </p:custDataLst>
          </p:nvPr>
        </p:nvSpPr>
        <p:spPr bwMode="gray">
          <a:xfrm>
            <a:off x="6024563" y="5246688"/>
            <a:ext cx="2968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B449F57-42FE-4675-A501-3BF1024F0CEE}" type="datetime'''''''''''''''''''''''''3''''''''''''''''''.''''''''''''''2'">
              <a:rPr lang="en-US" sz="1400" b="0">
                <a:solidFill>
                  <a:schemeClr val="bg1"/>
                </a:solidFill>
              </a:rPr>
              <a:pPr/>
              <a:t>3.2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5" name="Text Placeholder 145"/>
          <p:cNvSpPr txBox="1">
            <a:spLocks/>
          </p:cNvSpPr>
          <p:nvPr>
            <p:custDataLst>
              <p:tags r:id="rId68"/>
            </p:custDataLst>
          </p:nvPr>
        </p:nvSpPr>
        <p:spPr bwMode="auto">
          <a:xfrm>
            <a:off x="8609013" y="4932363"/>
            <a:ext cx="4921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7B578ECE-05D2-4DFF-9CA1-4C25D279D9C1}" type="datetime'''''''''''''G''''''r''e''e''''''''''''''''''''''''''n'''">
              <a:rPr lang="en-US" sz="1400" b="0"/>
              <a:pPr/>
              <a:t>Green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eOfpYJHqUWje6pa_uVN_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R8R1yH.pU.ZYGS_zFTvs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XU8rPMSX0qNtur8tr8td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YLZx._sUmcZ2cNfEMEh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i.nx454RUqteXGiqE1A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jOnPD_wH0mlVaMlR0v9k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Sh3SWc9UyTchtkEbiuw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WWtFlTNEq_UkJPCk7N8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wx6eDl0k28toLDL07Dk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7pUaKhhE21d_GKeaana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BY5dH.EWkaMDqVFZiCLQ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xDpqQ.R4UCvj3oTRwwR1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M4qBaVEQ0.OS_Gm8GPrw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xTA3iwRU2HjPSTRJgac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nsOADoPk2u79S5WmQTs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IS01_.Uz0qPE1SwYLRJc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TUcUOJTREijn8SUn_40B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PO_VlcVkUSrUUBvAMWbX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TZ1NvqmEKUR_bbrDNFA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uAAltbhSkW_a9eAHbh3O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FKxRfb9pUyah0qWbaDtv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nU4c7vQAESJZchSMz4vC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chHqe3zkU20gW7MwMUyj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hxDPbX56kyEeORxqDtmb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TAZ39cRUarw_eq4UDr0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YMr2RpS4ki.sVb86pQEF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wAkfNLodUuEhl_U6.wkf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uumhbjPk2Ut42yC9J0T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T7lkvkDEe2XT4VWRclT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Dfo551_UuKiXhTiJhuV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bOJMG2gmUK3Jv5DZVES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5RknJjpskW4aXo8VgECo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cKrmAQcG06xr5x28IAH5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eWx6OjWfkeWt.w3M0_yi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_dyyFIGZUC_DwoGRtB6d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GRtgrQ_KUyw6Iy1oGLjD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DU_SrJJiEiq.e6e3mdL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0BMGKQ30uOqeBCmKKnZ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xJXeCtC80.8iUr0GmcbQ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VoehRqCGUuAxhg4buIf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xX2ICsL0UCmTHCSQ5Fjm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3F95iJ37kWvYG5D_rXg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EoIzJ7jk.E2By2C8VRB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C1gkjweEOezKvuYIGqQ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HU52f5_C06cKg1IRibt9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nUqE7WokqVZL3t4cqM3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EBXkF3i7Uau5.riMpnAK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1B6jr4KhU2q.0.fXImmz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N62uT5590usQ_kv1f9Lu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y5DbfqxXUCGn8jMGpuK.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Vn6NfV.OkuaIXHFHlpJR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B6.jz1BUSbbBwWwvv7Z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D1NMVR3EecpGQpkXg2V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Z.cJP0KbEGBeHTu.81qm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5wgxnDNv0iPQiDfwrRFu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VbsTXRXm0SQS_D5IW_Ya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krwBtp8ik2kFV3OLVd_x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BycOdnL_UypzNNqDpOa_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AllCVWxokWx66vy1L5P9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1Fnhcyn8EaeQV7sNEiTo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MauXhqr5kqTL2YK0GZhb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iizLExuEkKqo9yyiFf5H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AhdycvASkimOTvMa1SDr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iqKGCnYN06iOE0EtdZ93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q5iXO1gY0a1dPPMjiVmIQ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100% Column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2013-11-29T16:40:45Z</dcterms:created>
  <dcterms:modified xsi:type="dcterms:W3CDTF">2013-11-29T16:41:01Z</dcterms:modified>
</cp:coreProperties>
</file>