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1949113" cy="6721475"/>
  <p:notesSz cx="7099300" cy="10234613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6759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353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294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055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3820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0584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197347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4112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 userDrawn="1">
          <p15:clr>
            <a:srgbClr val="A4A3A4"/>
          </p15:clr>
        </p15:guide>
        <p15:guide id="2" pos="37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2D8"/>
    <a:srgbClr val="B1C6DB"/>
    <a:srgbClr val="CCDAE8"/>
    <a:srgbClr val="080808"/>
    <a:srgbClr val="F1F5F9"/>
    <a:srgbClr val="E1E9F1"/>
    <a:srgbClr val="808080"/>
    <a:srgbClr val="C30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799" autoAdjust="0"/>
  </p:normalViewPr>
  <p:slideViewPr>
    <p:cSldViewPr snapToGrid="0">
      <p:cViewPr varScale="1">
        <p:scale>
          <a:sx n="107" d="100"/>
          <a:sy n="107" d="100"/>
        </p:scale>
        <p:origin x="-84" y="-738"/>
      </p:cViewPr>
      <p:guideLst>
        <p:guide orient="horz" pos="2117"/>
        <p:guide pos="37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42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803AF6-863C-4E79-B0E4-DA9EF3C26513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1616056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0993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3588"/>
            <a:ext cx="6829425" cy="3843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5688"/>
            <a:ext cx="520382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TW" noProof="0" smtClean="0"/>
              <a:t>Click to edit Master text styles</a:t>
            </a:r>
          </a:p>
          <a:p>
            <a:pPr lvl="1"/>
            <a:r>
              <a:rPr lang="de-DE" altLang="zh-TW" noProof="0" smtClean="0"/>
              <a:t>Second level</a:t>
            </a:r>
          </a:p>
          <a:p>
            <a:pPr lvl="2"/>
            <a:r>
              <a:rPr lang="de-DE" altLang="zh-TW" noProof="0" smtClean="0"/>
              <a:t>Third level</a:t>
            </a:r>
          </a:p>
          <a:p>
            <a:pPr lvl="3"/>
            <a:r>
              <a:rPr lang="de-DE" altLang="zh-TW" noProof="0" smtClean="0"/>
              <a:t>Fourth level</a:t>
            </a:r>
          </a:p>
          <a:p>
            <a:pPr lvl="4"/>
            <a:r>
              <a:rPr lang="de-DE" altLang="zh-TW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33C40E2-8272-4AE7-AB34-08FFCFB9342A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3189864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67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3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2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0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3820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584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47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12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6951743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4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anner_hom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" y="2169432"/>
            <a:ext cx="6969138" cy="2382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35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6969780" y="3644467"/>
            <a:ext cx="4979347" cy="907576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1807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9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4B81-DDF4-4C7E-9C3D-A4C47BE53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52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" y="3"/>
            <a:ext cx="10429861" cy="5762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79828" tIns="44725" rIns="179828" bIns="44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ACTION TITLE</a:t>
            </a:r>
          </a:p>
        </p:txBody>
      </p:sp>
      <p:sp>
        <p:nvSpPr>
          <p:cNvPr id="216159" name="Rectangle 9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55705" y="6348413"/>
            <a:ext cx="1693408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0" tIns="44725" rIns="89450" bIns="44725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0"/>
              </a:spcBef>
              <a:defRPr sz="16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E92BC5-E33B-412F-87DB-DE8801275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1129"/>
          <p:cNvSpPr>
            <a:spLocks noChangeShapeType="1"/>
          </p:cNvSpPr>
          <p:nvPr/>
        </p:nvSpPr>
        <p:spPr bwMode="auto">
          <a:xfrm>
            <a:off x="0" y="6348413"/>
            <a:ext cx="11949113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9891" tIns="62344" rIns="119891" bIns="62344" anchor="ctr">
            <a:spAutoFit/>
          </a:bodyPr>
          <a:lstStyle/>
          <a:p>
            <a:endParaRPr lang="en-US" sz="3200"/>
          </a:p>
        </p:txBody>
      </p:sp>
      <p:graphicFrame>
        <p:nvGraphicFramePr>
          <p:cNvPr id="1030" name="Rectangle 2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8523327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0" y="703263"/>
            <a:ext cx="1194911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828" tIns="35967" rIns="179828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6" y="131619"/>
            <a:ext cx="1290638" cy="3082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7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2pPr>
      <a:lvl3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3pPr>
      <a:lvl4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4pPr>
      <a:lvl5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5pPr>
      <a:lvl6pPr marL="609073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6pPr>
      <a:lvl7pPr marL="121816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7pPr>
      <a:lvl8pPr marL="182724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8pPr>
      <a:lvl9pPr marL="2436316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43209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471614" indent="-228405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3pPr>
      <a:lvl4pPr marL="714822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▫"/>
        <a:defRPr sz="1800">
          <a:solidFill>
            <a:schemeClr val="tx1"/>
          </a:solidFill>
          <a:latin typeface="+mn-lt"/>
        </a:defRPr>
      </a:lvl4pPr>
      <a:lvl5pPr marL="958033" indent="-243209" algn="l" defTabSz="958033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▪"/>
        <a:defRPr sz="1800">
          <a:solidFill>
            <a:schemeClr val="tx1"/>
          </a:solidFill>
          <a:latin typeface="+mn-lt"/>
        </a:defRPr>
      </a:lvl5pPr>
      <a:lvl6pPr marL="1355628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6pPr>
      <a:lvl7pPr marL="196470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7pPr>
      <a:lvl8pPr marL="2573783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8pPr>
      <a:lvl9pPr marL="318286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073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16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4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631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399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447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355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263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image" Target="../media/image3.emf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oleObject" Target="../embeddings/oleObject3.bin"/><Relationship Id="rId2" Type="http://schemas.openxmlformats.org/officeDocument/2006/relationships/tags" Target="../tags/tag5.xml"/><Relationship Id="rId16" Type="http://schemas.openxmlformats.org/officeDocument/2006/relationships/slideLayout" Target="../slideLayouts/slideLayout2.xml"/><Relationship Id="rId20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10" Type="http://schemas.openxmlformats.org/officeDocument/2006/relationships/tags" Target="../tags/tag13.xml"/><Relationship Id="rId19" Type="http://schemas.openxmlformats.org/officeDocument/2006/relationships/oleObject" Target="../embeddings/oleObject4.bin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84419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think-cell Slide" r:id="rId17" imgW="383" imgH="385" progId="TCLayout.ActiveDocument.1">
                  <p:embed/>
                </p:oleObj>
              </mc:Choice>
              <mc:Fallback>
                <p:oleObj name="think-cell Slide" r:id="rId17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 hidden="1"/>
          <p:cNvSpPr/>
          <p:nvPr>
            <p:custDataLst>
              <p:tags r:id="rId3"/>
            </p:custDataLst>
          </p:nvPr>
        </p:nvSpPr>
        <p:spPr bwMode="auto">
          <a:xfrm>
            <a:off x="-61197" y="-64831"/>
            <a:ext cx="281145" cy="288413"/>
          </a:xfrm>
          <a:prstGeom prst="rect">
            <a:avLst/>
          </a:prstGeom>
          <a:solidFill>
            <a:scrgbClr r="0" g="0" b="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95350"/>
            <a:endParaRPr kumimoji="0" lang="en-US" sz="1400" b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Area 100%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A64B81-DDF4-4C7E-9C3D-A4C47BE53E61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18884" y="1163479"/>
            <a:ext cx="871134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The percentage of yearly budget for Service has consistently decreased in the last 7 years</a:t>
            </a:r>
            <a:endParaRPr lang="en-US" sz="1600" dirty="0"/>
          </a:p>
        </p:txBody>
      </p:sp>
      <p:graphicFrame>
        <p:nvGraphicFramePr>
          <p:cNvPr id="6" name="Object 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43574926"/>
              </p:ext>
            </p:extLst>
          </p:nvPr>
        </p:nvGraphicFramePr>
        <p:xfrm>
          <a:off x="1104900" y="1524000"/>
          <a:ext cx="8200851" cy="4219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Chart" r:id="rId19" imgW="8200851" imgH="4219715" progId="MSGraph.Chart.8">
                  <p:embed followColorScheme="full"/>
                </p:oleObj>
              </mc:Choice>
              <mc:Fallback>
                <p:oleObj name="Chart" r:id="rId19" imgW="8200851" imgH="421971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104900" y="1524000"/>
                        <a:ext cx="8200851" cy="4219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>
            <p:custDataLst>
              <p:tags r:id="rId5"/>
            </p:custDataLst>
          </p:nvPr>
        </p:nvCxnSpPr>
        <p:spPr bwMode="auto">
          <a:xfrm flipH="1">
            <a:off x="9253538" y="5256213"/>
            <a:ext cx="77788" cy="149225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 Placeholder 67"/>
          <p:cNvSpPr txBox="1">
            <a:spLocks/>
          </p:cNvSpPr>
          <p:nvPr>
            <p:custDataLst>
              <p:tags r:id="rId6"/>
            </p:custDataLst>
          </p:nvPr>
        </p:nvSpPr>
        <p:spPr bwMode="auto">
          <a:xfrm>
            <a:off x="9356725" y="4284663"/>
            <a:ext cx="8477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dirty="0" smtClean="0">
                <a:latin typeface="Arial" panose="020B0604020202020204" pitchFamily="34" charset="0"/>
                <a:sym typeface="Arial" panose="020B0604020202020204" pitchFamily="34" charset="0"/>
              </a:rPr>
              <a:t>Production</a:t>
            </a:r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Text Placeholder 66"/>
          <p:cNvSpPr txBox="1">
            <a:spLocks/>
          </p:cNvSpPr>
          <p:nvPr>
            <p:custDataLst>
              <p:tags r:id="rId7"/>
            </p:custDataLst>
          </p:nvPr>
        </p:nvSpPr>
        <p:spPr bwMode="auto">
          <a:xfrm>
            <a:off x="9356725" y="5149850"/>
            <a:ext cx="59213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dirty="0" smtClean="0">
                <a:sym typeface="+mn-lt"/>
              </a:rPr>
              <a:t>Service</a:t>
            </a:r>
            <a:endParaRPr lang="en-US" sz="1400" b="0" kern="0" dirty="0">
              <a:sym typeface="+mn-lt"/>
            </a:endParaRPr>
          </a:p>
        </p:txBody>
      </p:sp>
      <p:sp>
        <p:nvSpPr>
          <p:cNvPr id="17" name="Text Placeholder 68"/>
          <p:cNvSpPr txBox="1">
            <a:spLocks/>
          </p:cNvSpPr>
          <p:nvPr>
            <p:custDataLst>
              <p:tags r:id="rId8"/>
            </p:custDataLst>
          </p:nvPr>
        </p:nvSpPr>
        <p:spPr bwMode="auto">
          <a:xfrm>
            <a:off x="9356725" y="2532063"/>
            <a:ext cx="10445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dirty="0" smtClean="0">
                <a:latin typeface="Arial" panose="020B0604020202020204" pitchFamily="34" charset="0"/>
                <a:sym typeface="Arial" panose="020B0604020202020204" pitchFamily="34" charset="0"/>
              </a:rPr>
              <a:t>Development</a:t>
            </a:r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Text Placeholder 72"/>
          <p:cNvSpPr txBox="1">
            <a:spLocks/>
          </p:cNvSpPr>
          <p:nvPr>
            <p:custDataLst>
              <p:tags r:id="rId9"/>
            </p:custDataLst>
          </p:nvPr>
        </p:nvSpPr>
        <p:spPr bwMode="auto">
          <a:xfrm>
            <a:off x="9007475" y="56007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32FA0E52-38C3-4C41-B786-97B32D2FAF9A}" type="datetime'''''''''''2''''''0''''''1''''''''''''3'''''''''">
              <a:rPr lang="en-US" sz="1400" b="0"/>
              <a:pPr/>
              <a:t>2013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Text Placeholder 69"/>
          <p:cNvSpPr txBox="1">
            <a:spLocks/>
          </p:cNvSpPr>
          <p:nvPr>
            <p:custDataLst>
              <p:tags r:id="rId10"/>
            </p:custDataLst>
          </p:nvPr>
        </p:nvSpPr>
        <p:spPr bwMode="auto">
          <a:xfrm>
            <a:off x="5578475" y="56007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0F4D96BF-562B-4F1B-B2DA-B88407E7AD59}" type="datetime'''''''''''''20''1''''''''''0'''''''''''''''">
              <a:rPr lang="en-US" sz="1400" b="0"/>
              <a:pPr/>
              <a:t>2010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Text Placeholder 61"/>
          <p:cNvSpPr txBox="1">
            <a:spLocks/>
          </p:cNvSpPr>
          <p:nvPr>
            <p:custDataLst>
              <p:tags r:id="rId11"/>
            </p:custDataLst>
          </p:nvPr>
        </p:nvSpPr>
        <p:spPr bwMode="auto">
          <a:xfrm>
            <a:off x="3292475" y="56007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CDBBB52-9985-41E4-A0FF-C9B9631D16D1}" type="datetime'''''2''''''''0''''''''''0''''''''''''''''''''8'''''''''''">
              <a:rPr lang="en-US" sz="1400" b="0"/>
              <a:pPr/>
              <a:t>2008</a:t>
            </a:fld>
            <a:endParaRPr lang="en-US" sz="1400" b="0" kern="0" dirty="0">
              <a:sym typeface="+mn-lt"/>
            </a:endParaRPr>
          </a:p>
        </p:txBody>
      </p:sp>
      <p:sp>
        <p:nvSpPr>
          <p:cNvPr id="10" name="Text Placeholder 60"/>
          <p:cNvSpPr txBox="1">
            <a:spLocks/>
          </p:cNvSpPr>
          <p:nvPr>
            <p:custDataLst>
              <p:tags r:id="rId12"/>
            </p:custDataLst>
          </p:nvPr>
        </p:nvSpPr>
        <p:spPr bwMode="auto">
          <a:xfrm>
            <a:off x="2149475" y="56007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0331A7A8-A016-469D-822B-DCBB324B807C}" type="datetime'2''0''''''''''''''0''''''''''''''''7'''''''''''''''''''">
              <a:rPr lang="en-US" sz="1400" b="0"/>
              <a:pPr/>
              <a:t>2007</a:t>
            </a:fld>
            <a:endParaRPr lang="en-US" sz="1400" b="0" kern="0" dirty="0">
              <a:sym typeface="+mn-lt"/>
            </a:endParaRPr>
          </a:p>
        </p:txBody>
      </p:sp>
      <p:sp>
        <p:nvSpPr>
          <p:cNvPr id="15" name="Text Placeholder 71"/>
          <p:cNvSpPr txBox="1">
            <a:spLocks/>
          </p:cNvSpPr>
          <p:nvPr>
            <p:custDataLst>
              <p:tags r:id="rId13"/>
            </p:custDataLst>
          </p:nvPr>
        </p:nvSpPr>
        <p:spPr bwMode="auto">
          <a:xfrm>
            <a:off x="7864475" y="56007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891CA83F-1DE4-4A39-A1EE-BA660CE1B31A}" type="datetime'''''''''201''''''''2'''''''''''''''''''''''''''''''''''''''''">
              <a:rPr lang="en-US" sz="1400" b="0"/>
              <a:pPr/>
              <a:t>2012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Text Placeholder 70"/>
          <p:cNvSpPr txBox="1">
            <a:spLocks/>
          </p:cNvSpPr>
          <p:nvPr>
            <p:custDataLst>
              <p:tags r:id="rId14"/>
            </p:custDataLst>
          </p:nvPr>
        </p:nvSpPr>
        <p:spPr bwMode="auto">
          <a:xfrm>
            <a:off x="6727825" y="5600700"/>
            <a:ext cx="3937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203B9255-5295-4380-923A-101156AECC1D}" type="datetime'''2''''''''''0''''''''''1''''''1'''''''''">
              <a:rPr lang="en-US" sz="1400" b="0"/>
              <a:pPr/>
              <a:t>2011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Text Placeholder 62"/>
          <p:cNvSpPr txBox="1">
            <a:spLocks/>
          </p:cNvSpPr>
          <p:nvPr>
            <p:custDataLst>
              <p:tags r:id="rId15"/>
            </p:custDataLst>
          </p:nvPr>
        </p:nvSpPr>
        <p:spPr bwMode="auto">
          <a:xfrm>
            <a:off x="4435475" y="56007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21143C74-914F-4291-A116-AC57301C449F}" type="datetime'2''''''''''''''0''''0''''''''9'''''''''''''''">
              <a:rPr lang="en-US" sz="1400" b="0"/>
              <a:pPr/>
              <a:t>2009</a:t>
            </a:fld>
            <a:endParaRPr lang="en-US" sz="1400" b="0" kern="0" dirty="0"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79570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024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1&quot;&gt;&lt;elem m_fUsage=&quot;1.00000000000000000000E+000&quot;&gt;&lt;m_msothmcolidx val=&quot;0&quot;/&gt;&lt;m_rgb r=&quot;cf&quot; g=&quot;cf&quot; b=&quot;cf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.C9RfJeG0W5hlSzHmCwZ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TVo6mykC0irNos3ID4K8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tBEkkBB.ES8X9h..aZOx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9uprLGc7ECTb1VBhotXn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u6yLZxE.U2kF_W5lxiTt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SaOxmCa.0Cxu0oNyJAjF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JMoHMP7_kOrtSf.vjyVA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mKasUMjRkeCeZURJKX_4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gkp9jK47UCCHbPdRqosZ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IDDONOTDELETE" val="H6EdDtx6u0C5EOXGQOn_yg"/>
  <p:tag name="THINKCELLSTATEDONOTDELETE" val="JybfW67J70eTncmI9DWav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yBTyVV7dJkO_SA.ZGwD20w"/>
  <p:tag name="THINKCELLIDDONOTDELETE" val="WImSoy1BGk2qeJ_gZBR4C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apZ1n4fkuIEU51k6F2W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evGHAdlEqToWJwrs7E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zUQJErIKUaA5UKJr_xgB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jktIjuybE.kIo_cDrvIY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4YujvEfxki.qxiFSba5qA"/>
</p:tagLst>
</file>

<file path=ppt/theme/theme1.xml><?xml version="1.0" encoding="utf-8"?>
<a:theme xmlns:a="http://schemas.openxmlformats.org/drawingml/2006/main" name="think-cell 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D8D8D8"/>
      </a:accent2>
      <a:accent3>
        <a:srgbClr val="FFFFFF"/>
      </a:accent3>
      <a:accent4>
        <a:srgbClr val="000000"/>
      </a:accent4>
      <a:accent5>
        <a:srgbClr val="FFFFFF"/>
      </a:accent5>
      <a:accent6>
        <a:srgbClr val="CCD3DA"/>
      </a:accent6>
      <a:hlink>
        <a:srgbClr val="BACCDE"/>
      </a:hlink>
      <a:folHlink>
        <a:srgbClr val="85A5C5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think-cell Master</vt:lpstr>
      <vt:lpstr>think-cell Slide</vt:lpstr>
      <vt:lpstr>Chart</vt:lpstr>
      <vt:lpstr>Area 100% Chart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2013-11-29T16:38:59Z</dcterms:created>
  <dcterms:modified xsi:type="dcterms:W3CDTF">2013-11-29T16:39:31Z</dcterms:modified>
</cp:coreProperties>
</file>