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trictFirstAndLastChars="0" saveSubsetFonts="1">
  <p:sldMasterIdLst>
    <p:sldMasterId id="2147483650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11949113" cy="6721475"/>
  <p:notesSz cx="7099300" cy="10234613"/>
  <p:custDataLst>
    <p:tags r:id="rId5"/>
  </p:custDataLst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6759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353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0294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7055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3820" algn="l" defTabSz="913530" rtl="0" eaLnBrk="1" latinLnBrk="0" hangingPunct="1">
      <a:defRPr sz="24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0584" algn="l" defTabSz="913530" rtl="0" eaLnBrk="1" latinLnBrk="0" hangingPunct="1">
      <a:defRPr sz="24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197347" algn="l" defTabSz="913530" rtl="0" eaLnBrk="1" latinLnBrk="0" hangingPunct="1">
      <a:defRPr sz="24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4112" algn="l" defTabSz="913530" rtl="0" eaLnBrk="1" latinLnBrk="0" hangingPunct="1">
      <a:defRPr sz="24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17" userDrawn="1">
          <p15:clr>
            <a:srgbClr val="A4A3A4"/>
          </p15:clr>
        </p15:guide>
        <p15:guide id="2" pos="376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224">
          <p15:clr>
            <a:srgbClr val="A4A3A4"/>
          </p15:clr>
        </p15:guide>
        <p15:guide id="2" pos="223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CC2D8"/>
    <a:srgbClr val="B1C6DB"/>
    <a:srgbClr val="CCDAE8"/>
    <a:srgbClr val="080808"/>
    <a:srgbClr val="F1F5F9"/>
    <a:srgbClr val="E1E9F1"/>
    <a:srgbClr val="808080"/>
    <a:srgbClr val="C30C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779" autoAdjust="0"/>
    <p:restoredTop sz="94799" autoAdjust="0"/>
  </p:normalViewPr>
  <p:slideViewPr>
    <p:cSldViewPr snapToGrid="0">
      <p:cViewPr varScale="1">
        <p:scale>
          <a:sx n="107" d="100"/>
          <a:sy n="107" d="100"/>
        </p:scale>
        <p:origin x="-84" y="-738"/>
      </p:cViewPr>
      <p:guideLst>
        <p:guide orient="horz" pos="2117"/>
        <p:guide pos="376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>
      <p:cViewPr varScale="1">
        <p:scale>
          <a:sx n="76" d="100"/>
          <a:sy n="76" d="100"/>
        </p:scale>
        <p:origin x="-2142" y="-72"/>
      </p:cViewPr>
      <p:guideLst>
        <p:guide orient="horz" pos="3224"/>
        <p:guide pos="223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4988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66" tIns="44682" rIns="89366" bIns="44682" numCol="1" anchor="t" anchorCtr="0" compatLnSpc="1">
            <a:prstTxWarp prst="textNoShape">
              <a:avLst/>
            </a:prstTxWarp>
          </a:bodyPr>
          <a:lstStyle>
            <a:lvl1pPr algn="l" defTabSz="893763">
              <a:lnSpc>
                <a:spcPct val="100000"/>
              </a:lnSpc>
              <a:spcBef>
                <a:spcPct val="0"/>
              </a:spcBef>
              <a:defRPr sz="8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de-DE" altLang="zh-TW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933575" y="9955213"/>
            <a:ext cx="3073400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66" tIns="44682" rIns="89366" bIns="44682" numCol="1" anchor="b" anchorCtr="0" compatLnSpc="1">
            <a:prstTxWarp prst="textNoShape">
              <a:avLst/>
            </a:prstTxWarp>
          </a:bodyPr>
          <a:lstStyle>
            <a:lvl1pPr algn="r" defTabSz="893763">
              <a:lnSpc>
                <a:spcPct val="100000"/>
              </a:lnSpc>
              <a:spcBef>
                <a:spcPct val="0"/>
              </a:spcBef>
              <a:defRPr sz="8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de-DE" altLang="zh-TW"/>
              <a:t>© 2004 Capgemini - All rights reserved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955213"/>
            <a:ext cx="3074988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66" tIns="44682" rIns="89366" bIns="44682" numCol="1" anchor="b" anchorCtr="0" compatLnSpc="1">
            <a:prstTxWarp prst="textNoShape">
              <a:avLst/>
            </a:prstTxWarp>
          </a:bodyPr>
          <a:lstStyle>
            <a:lvl1pPr algn="l" defTabSz="893763">
              <a:lnSpc>
                <a:spcPct val="100000"/>
              </a:lnSpc>
              <a:spcBef>
                <a:spcPct val="0"/>
              </a:spcBef>
              <a:defRPr sz="8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de-DE" altLang="zh-TW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955213"/>
            <a:ext cx="3074987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66" tIns="44682" rIns="89366" bIns="44682" numCol="1" anchor="b" anchorCtr="0" compatLnSpc="1">
            <a:prstTxWarp prst="textNoShape">
              <a:avLst/>
            </a:prstTxWarp>
          </a:bodyPr>
          <a:lstStyle>
            <a:lvl1pPr algn="r" defTabSz="893763">
              <a:lnSpc>
                <a:spcPct val="100000"/>
              </a:lnSpc>
              <a:spcBef>
                <a:spcPct val="0"/>
              </a:spcBef>
              <a:defRPr sz="8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F5803AF6-863C-4E79-B0E4-DA9EF3C26513}" type="slidenum">
              <a:rPr lang="de-DE" altLang="zh-TW"/>
              <a:pPr>
                <a:defRPr/>
              </a:pPr>
              <a:t>‹#›</a:t>
            </a:fld>
            <a:endParaRPr lang="de-DE" altLang="zh-TW"/>
          </a:p>
        </p:txBody>
      </p:sp>
    </p:spTree>
    <p:extLst>
      <p:ext uri="{BB962C8B-B14F-4D97-AF65-F5344CB8AC3E}">
        <p14:creationId xmlns:p14="http://schemas.microsoft.com/office/powerpoint/2010/main" val="16160561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7099300" cy="31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66" tIns="44682" rIns="89366" bIns="44682" numCol="1" anchor="t" anchorCtr="0" compatLnSpc="1">
            <a:prstTxWarp prst="textNoShape">
              <a:avLst/>
            </a:prstTxWarp>
          </a:bodyPr>
          <a:lstStyle>
            <a:lvl1pPr algn="l" defTabSz="893763">
              <a:lnSpc>
                <a:spcPct val="100000"/>
              </a:lnSpc>
              <a:spcBef>
                <a:spcPct val="0"/>
              </a:spcBef>
              <a:defRPr sz="8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de-DE" altLang="zh-TW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933575" y="9955213"/>
            <a:ext cx="3073400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66" tIns="44682" rIns="89366" bIns="44682" numCol="1" anchor="b" anchorCtr="0" compatLnSpc="1">
            <a:prstTxWarp prst="textNoShape">
              <a:avLst/>
            </a:prstTxWarp>
          </a:bodyPr>
          <a:lstStyle>
            <a:lvl1pPr algn="r" defTabSz="893763">
              <a:lnSpc>
                <a:spcPct val="100000"/>
              </a:lnSpc>
              <a:spcBef>
                <a:spcPct val="0"/>
              </a:spcBef>
              <a:defRPr sz="8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de-DE" altLang="zh-TW"/>
              <a:t>© 2004 Capgemini - All rights reserved</a:t>
            </a:r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8113" y="763588"/>
            <a:ext cx="6829425" cy="38433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738" y="4865688"/>
            <a:ext cx="520382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66" tIns="44682" rIns="89366" bIns="446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TW" noProof="0" smtClean="0"/>
              <a:t>Click to edit Master text styles</a:t>
            </a:r>
          </a:p>
          <a:p>
            <a:pPr lvl="1"/>
            <a:r>
              <a:rPr lang="de-DE" altLang="zh-TW" noProof="0" smtClean="0"/>
              <a:t>Second level</a:t>
            </a:r>
          </a:p>
          <a:p>
            <a:pPr lvl="2"/>
            <a:r>
              <a:rPr lang="de-DE" altLang="zh-TW" noProof="0" smtClean="0"/>
              <a:t>Third level</a:t>
            </a:r>
          </a:p>
          <a:p>
            <a:pPr lvl="3"/>
            <a:r>
              <a:rPr lang="de-DE" altLang="zh-TW" noProof="0" smtClean="0"/>
              <a:t>Fourth level</a:t>
            </a:r>
          </a:p>
          <a:p>
            <a:pPr lvl="4"/>
            <a:r>
              <a:rPr lang="de-DE" altLang="zh-TW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955213"/>
            <a:ext cx="3074988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66" tIns="44682" rIns="89366" bIns="44682" numCol="1" anchor="b" anchorCtr="0" compatLnSpc="1">
            <a:prstTxWarp prst="textNoShape">
              <a:avLst/>
            </a:prstTxWarp>
          </a:bodyPr>
          <a:lstStyle>
            <a:lvl1pPr algn="l" defTabSz="893763">
              <a:lnSpc>
                <a:spcPct val="100000"/>
              </a:lnSpc>
              <a:spcBef>
                <a:spcPct val="0"/>
              </a:spcBef>
              <a:defRPr sz="8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de-DE" altLang="zh-TW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4313" y="9955213"/>
            <a:ext cx="3074987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66" tIns="44682" rIns="89366" bIns="44682" numCol="1" anchor="b" anchorCtr="0" compatLnSpc="1">
            <a:prstTxWarp prst="textNoShape">
              <a:avLst/>
            </a:prstTxWarp>
          </a:bodyPr>
          <a:lstStyle>
            <a:lvl1pPr algn="r" defTabSz="893763">
              <a:lnSpc>
                <a:spcPct val="100000"/>
              </a:lnSpc>
              <a:spcBef>
                <a:spcPct val="0"/>
              </a:spcBef>
              <a:defRPr sz="8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33C40E2-8272-4AE7-AB34-08FFCFB9342A}" type="slidenum">
              <a:rPr lang="de-DE" altLang="zh-TW"/>
              <a:pPr>
                <a:defRPr/>
              </a:pPr>
              <a:t>‹#›</a:t>
            </a:fld>
            <a:endParaRPr lang="de-DE" altLang="zh-TW"/>
          </a:p>
        </p:txBody>
      </p:sp>
    </p:spTree>
    <p:extLst>
      <p:ext uri="{BB962C8B-B14F-4D97-AF65-F5344CB8AC3E}">
        <p14:creationId xmlns:p14="http://schemas.microsoft.com/office/powerpoint/2010/main" val="3189864186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6759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353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0294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7055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3820" algn="l" defTabSz="9135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0584" algn="l" defTabSz="9135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7347" algn="l" defTabSz="9135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4112" algn="l" defTabSz="9135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png"/><Relationship Id="rId4" Type="http://schemas.openxmlformats.org/officeDocument/2006/relationships/oleObject" Target="../embeddings/oleObject2.bin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Rectangle 2" hidden="1"/>
          <p:cNvGraphicFramePr>
            <a:graphicFrameLocks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756951743"/>
              </p:ext>
            </p:extLst>
          </p:nvPr>
        </p:nvGraphicFramePr>
        <p:xfrm>
          <a:off x="14" y="12"/>
          <a:ext cx="207443" cy="155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27" name="think-cell Slide" r:id="rId4" imgW="0" imgH="0" progId="TCLayout.ActiveDocument.1">
                  <p:embed/>
                </p:oleObj>
              </mc:Choice>
              <mc:Fallback>
                <p:oleObj name="think-cell Slide" r:id="rId4" imgW="0" imgH="0" progId="TCLayout.ActiveDocument.1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" y="12"/>
                        <a:ext cx="207443" cy="155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Picture 8" descr="banner_home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" y="2169432"/>
            <a:ext cx="6969138" cy="23826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7135" name="Rectangle 47"/>
          <p:cNvSpPr>
            <a:spLocks noGrp="1" noChangeArrowheads="1"/>
          </p:cNvSpPr>
          <p:nvPr>
            <p:ph type="ctrTitle" sz="quarter"/>
          </p:nvPr>
        </p:nvSpPr>
        <p:spPr>
          <a:xfrm>
            <a:off x="6969780" y="3644467"/>
            <a:ext cx="4979347" cy="907576"/>
          </a:xfrm>
        </p:spPr>
        <p:txBody>
          <a:bodyPr/>
          <a:lstStyle>
            <a:lvl1pPr algn="l">
              <a:defRPr sz="2400" b="0"/>
            </a:lvl1pPr>
          </a:lstStyle>
          <a:p>
            <a:r>
              <a:rPr lang="en-GB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518071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95"/>
          <p:cNvSpPr>
            <a:spLocks noGrp="1" noChangeArrowheads="1"/>
          </p:cNvSpPr>
          <p:nvPr>
            <p:ph type="sldNum" sz="quarter" idx="10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A64B81-DDF4-4C7E-9C3D-A4C47BE53E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3525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1.bin"/><Relationship Id="rId5" Type="http://schemas.openxmlformats.org/officeDocument/2006/relationships/tags" Target="../tags/tag2.xml"/><Relationship Id="rId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4" y="3"/>
            <a:ext cx="10429861" cy="576263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179828" tIns="44725" rIns="179828" bIns="4472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dirty="0" smtClean="0"/>
              <a:t>ACTION TITLE</a:t>
            </a:r>
          </a:p>
        </p:txBody>
      </p:sp>
      <p:sp>
        <p:nvSpPr>
          <p:cNvPr id="216159" name="Rectangle 9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255705" y="6348413"/>
            <a:ext cx="1693408" cy="37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450" tIns="44725" rIns="89450" bIns="44725" numCol="1" anchor="ctr" anchorCtr="0" compatLnSpc="1">
            <a:prstTxWarp prst="textNoShape">
              <a:avLst/>
            </a:prstTxWarp>
          </a:bodyPr>
          <a:lstStyle>
            <a:lvl1pPr algn="r">
              <a:lnSpc>
                <a:spcPct val="90000"/>
              </a:lnSpc>
              <a:spcBef>
                <a:spcPct val="0"/>
              </a:spcBef>
              <a:defRPr sz="16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5BE92BC5-E33B-412F-87DB-DE8801275F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Line 1129"/>
          <p:cNvSpPr>
            <a:spLocks noChangeShapeType="1"/>
          </p:cNvSpPr>
          <p:nvPr/>
        </p:nvSpPr>
        <p:spPr bwMode="auto">
          <a:xfrm>
            <a:off x="0" y="6348413"/>
            <a:ext cx="11949113" cy="0"/>
          </a:xfrm>
          <a:prstGeom prst="line">
            <a:avLst/>
          </a:prstGeom>
          <a:noFill/>
          <a:ln w="38100">
            <a:solidFill>
              <a:srgbClr val="92D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19891" tIns="62344" rIns="119891" bIns="62344" anchor="ctr">
            <a:spAutoFit/>
          </a:bodyPr>
          <a:lstStyle/>
          <a:p>
            <a:endParaRPr lang="en-US" sz="3200"/>
          </a:p>
        </p:txBody>
      </p:sp>
      <p:graphicFrame>
        <p:nvGraphicFramePr>
          <p:cNvPr id="1030" name="Rectangle 2" hidden="1"/>
          <p:cNvGraphicFramePr>
            <a:graphicFrameLocks/>
          </p:cNvGraphicFramePr>
          <p:nvPr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388523327"/>
              </p:ext>
            </p:extLst>
          </p:nvPr>
        </p:nvGraphicFramePr>
        <p:xfrm>
          <a:off x="14" y="12"/>
          <a:ext cx="207443" cy="155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" name="think-cell Slide" r:id="rId6" imgW="0" imgH="0" progId="TCLayout.ActiveDocument.1">
                  <p:embed/>
                </p:oleObj>
              </mc:Choice>
              <mc:Fallback>
                <p:oleObj name="think-cell Slide" r:id="rId6" imgW="0" imgH="0" progId="TCLayout.ActiveDocument.1">
                  <p:embed/>
                  <p:pic>
                    <p:nvPicPr>
                      <p:cNvPr id="0" name="Rectangle 2" hidden="1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" y="12"/>
                        <a:ext cx="207443" cy="155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1" name="Text Placeholder 3"/>
          <p:cNvSpPr>
            <a:spLocks noGrp="1"/>
          </p:cNvSpPr>
          <p:nvPr>
            <p:ph type="body" idx="1"/>
          </p:nvPr>
        </p:nvSpPr>
        <p:spPr bwMode="auto">
          <a:xfrm>
            <a:off x="0" y="703263"/>
            <a:ext cx="11949113" cy="564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79828" tIns="35967" rIns="179828" bIns="456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4176" y="131619"/>
            <a:ext cx="1290638" cy="30826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39" r:id="rId1"/>
    <p:sldLayoutId id="2147483837" r:id="rId2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l" defTabSz="119278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67"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119278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67" b="1">
          <a:solidFill>
            <a:schemeClr val="bg1"/>
          </a:solidFill>
          <a:latin typeface="Arial" charset="0"/>
        </a:defRPr>
      </a:lvl2pPr>
      <a:lvl3pPr algn="l" defTabSz="119278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67" b="1">
          <a:solidFill>
            <a:schemeClr val="bg1"/>
          </a:solidFill>
          <a:latin typeface="Arial" charset="0"/>
        </a:defRPr>
      </a:lvl3pPr>
      <a:lvl4pPr algn="l" defTabSz="119278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67" b="1">
          <a:solidFill>
            <a:schemeClr val="bg1"/>
          </a:solidFill>
          <a:latin typeface="Arial" charset="0"/>
        </a:defRPr>
      </a:lvl4pPr>
      <a:lvl5pPr algn="l" defTabSz="119278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67" b="1">
          <a:solidFill>
            <a:schemeClr val="bg1"/>
          </a:solidFill>
          <a:latin typeface="Arial" charset="0"/>
        </a:defRPr>
      </a:lvl5pPr>
      <a:lvl6pPr marL="609073" algn="r" defTabSz="1192780" rtl="0" fontAlgn="base">
        <a:lnSpc>
          <a:spcPct val="90000"/>
        </a:lnSpc>
        <a:spcBef>
          <a:spcPct val="0"/>
        </a:spcBef>
        <a:spcAft>
          <a:spcPct val="0"/>
        </a:spcAft>
        <a:defRPr sz="2667" b="1">
          <a:solidFill>
            <a:srgbClr val="080808"/>
          </a:solidFill>
          <a:latin typeface="Arial" charset="0"/>
        </a:defRPr>
      </a:lvl6pPr>
      <a:lvl7pPr marL="1218162" algn="r" defTabSz="1192780" rtl="0" fontAlgn="base">
        <a:lnSpc>
          <a:spcPct val="90000"/>
        </a:lnSpc>
        <a:spcBef>
          <a:spcPct val="0"/>
        </a:spcBef>
        <a:spcAft>
          <a:spcPct val="0"/>
        </a:spcAft>
        <a:defRPr sz="2667" b="1">
          <a:solidFill>
            <a:srgbClr val="080808"/>
          </a:solidFill>
          <a:latin typeface="Arial" charset="0"/>
        </a:defRPr>
      </a:lvl7pPr>
      <a:lvl8pPr marL="1827242" algn="r" defTabSz="1192780" rtl="0" fontAlgn="base">
        <a:lnSpc>
          <a:spcPct val="90000"/>
        </a:lnSpc>
        <a:spcBef>
          <a:spcPct val="0"/>
        </a:spcBef>
        <a:spcAft>
          <a:spcPct val="0"/>
        </a:spcAft>
        <a:defRPr sz="2667" b="1">
          <a:solidFill>
            <a:srgbClr val="080808"/>
          </a:solidFill>
          <a:latin typeface="Arial" charset="0"/>
        </a:defRPr>
      </a:lvl8pPr>
      <a:lvl9pPr marL="2436316" algn="r" defTabSz="1192780" rtl="0" fontAlgn="base">
        <a:lnSpc>
          <a:spcPct val="90000"/>
        </a:lnSpc>
        <a:spcBef>
          <a:spcPct val="0"/>
        </a:spcBef>
        <a:spcAft>
          <a:spcPct val="0"/>
        </a:spcAft>
        <a:defRPr sz="2667" b="1">
          <a:solidFill>
            <a:srgbClr val="080808"/>
          </a:solidFill>
          <a:latin typeface="Arial" charset="0"/>
        </a:defRPr>
      </a:lvl9pPr>
    </p:titleStyle>
    <p:bodyStyle>
      <a:lvl1pPr marL="0" indent="0" algn="l" rtl="0" eaLnBrk="0" fontAlgn="base" hangingPunct="0">
        <a:spcBef>
          <a:spcPct val="0"/>
        </a:spcBef>
        <a:spcAft>
          <a:spcPct val="0"/>
        </a:spcAft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243209" indent="-243209" algn="l" rtl="0" eaLnBrk="0" fontAlgn="base" hangingPunct="0">
        <a:spcBef>
          <a:spcPct val="0"/>
        </a:spcBef>
        <a:spcAft>
          <a:spcPct val="0"/>
        </a:spcAft>
        <a:buFont typeface="Arial" pitchFamily="34" charset="0"/>
        <a:buChar char="–"/>
        <a:defRPr sz="1800">
          <a:solidFill>
            <a:schemeClr val="tx1"/>
          </a:solidFill>
          <a:latin typeface="+mn-lt"/>
        </a:defRPr>
      </a:lvl2pPr>
      <a:lvl3pPr marL="471614" indent="-228405" algn="l" rtl="0" eaLnBrk="0" fontAlgn="base" hangingPunct="0">
        <a:spcBef>
          <a:spcPct val="0"/>
        </a:spcBef>
        <a:spcAft>
          <a:spcPct val="0"/>
        </a:spcAft>
        <a:buFont typeface="Arial" pitchFamily="34" charset="0"/>
        <a:buChar char="•"/>
        <a:defRPr sz="1800">
          <a:solidFill>
            <a:schemeClr val="tx1"/>
          </a:solidFill>
          <a:latin typeface="+mn-lt"/>
        </a:defRPr>
      </a:lvl3pPr>
      <a:lvl4pPr marL="714822" indent="-243209" algn="l" rtl="0" eaLnBrk="0" fontAlgn="base" hangingPunct="0">
        <a:spcBef>
          <a:spcPct val="0"/>
        </a:spcBef>
        <a:spcAft>
          <a:spcPct val="0"/>
        </a:spcAft>
        <a:buFont typeface="Arial" pitchFamily="34" charset="0"/>
        <a:buChar char="▫"/>
        <a:defRPr sz="1800">
          <a:solidFill>
            <a:schemeClr val="tx1"/>
          </a:solidFill>
          <a:latin typeface="+mn-lt"/>
        </a:defRPr>
      </a:lvl4pPr>
      <a:lvl5pPr marL="958033" indent="-243209" algn="l" defTabSz="958033" rtl="0" eaLnBrk="0" fontAlgn="base" hangingPunct="0">
        <a:spcBef>
          <a:spcPct val="0"/>
        </a:spcBef>
        <a:spcAft>
          <a:spcPct val="0"/>
        </a:spcAft>
        <a:buFont typeface="Arial" pitchFamily="34" charset="0"/>
        <a:buChar char="▪"/>
        <a:defRPr sz="1800">
          <a:solidFill>
            <a:schemeClr val="tx1"/>
          </a:solidFill>
          <a:latin typeface="+mn-lt"/>
        </a:defRPr>
      </a:lvl5pPr>
      <a:lvl6pPr marL="1355628" indent="-253783" algn="l" defTabSz="1192780" rtl="0" fontAlgn="base">
        <a:lnSpc>
          <a:spcPct val="90000"/>
        </a:lnSpc>
        <a:spcBef>
          <a:spcPct val="40000"/>
        </a:spcBef>
        <a:spcAft>
          <a:spcPct val="0"/>
        </a:spcAft>
        <a:buChar char="-"/>
        <a:defRPr sz="1867">
          <a:solidFill>
            <a:schemeClr val="tx1"/>
          </a:solidFill>
          <a:latin typeface="+mn-lt"/>
        </a:defRPr>
      </a:lvl6pPr>
      <a:lvl7pPr marL="1964706" indent="-253783" algn="l" defTabSz="1192780" rtl="0" fontAlgn="base">
        <a:lnSpc>
          <a:spcPct val="90000"/>
        </a:lnSpc>
        <a:spcBef>
          <a:spcPct val="40000"/>
        </a:spcBef>
        <a:spcAft>
          <a:spcPct val="0"/>
        </a:spcAft>
        <a:buChar char="-"/>
        <a:defRPr sz="1867">
          <a:solidFill>
            <a:schemeClr val="tx1"/>
          </a:solidFill>
          <a:latin typeface="+mn-lt"/>
        </a:defRPr>
      </a:lvl7pPr>
      <a:lvl8pPr marL="2573783" indent="-253783" algn="l" defTabSz="1192780" rtl="0" fontAlgn="base">
        <a:lnSpc>
          <a:spcPct val="90000"/>
        </a:lnSpc>
        <a:spcBef>
          <a:spcPct val="40000"/>
        </a:spcBef>
        <a:spcAft>
          <a:spcPct val="0"/>
        </a:spcAft>
        <a:buChar char="-"/>
        <a:defRPr sz="1867">
          <a:solidFill>
            <a:schemeClr val="tx1"/>
          </a:solidFill>
          <a:latin typeface="+mn-lt"/>
        </a:defRPr>
      </a:lvl8pPr>
      <a:lvl9pPr marL="3182866" indent="-253783" algn="l" defTabSz="1192780" rtl="0" fontAlgn="base">
        <a:lnSpc>
          <a:spcPct val="90000"/>
        </a:lnSpc>
        <a:spcBef>
          <a:spcPct val="40000"/>
        </a:spcBef>
        <a:spcAft>
          <a:spcPct val="0"/>
        </a:spcAft>
        <a:buChar char="-"/>
        <a:defRPr sz="1867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816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073" algn="l" defTabSz="121816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162" algn="l" defTabSz="121816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7242" algn="l" defTabSz="121816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6316" algn="l" defTabSz="121816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5399" algn="l" defTabSz="121816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4477" algn="l" defTabSz="121816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3556" algn="l" defTabSz="121816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2637" algn="l" defTabSz="121816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tags" Target="../tags/tag16.xml"/><Relationship Id="rId18" Type="http://schemas.openxmlformats.org/officeDocument/2006/relationships/tags" Target="../tags/tag21.xml"/><Relationship Id="rId26" Type="http://schemas.openxmlformats.org/officeDocument/2006/relationships/tags" Target="../tags/tag29.xml"/><Relationship Id="rId39" Type="http://schemas.openxmlformats.org/officeDocument/2006/relationships/tags" Target="../tags/tag42.xml"/><Relationship Id="rId21" Type="http://schemas.openxmlformats.org/officeDocument/2006/relationships/tags" Target="../tags/tag24.xml"/><Relationship Id="rId34" Type="http://schemas.openxmlformats.org/officeDocument/2006/relationships/tags" Target="../tags/tag37.xml"/><Relationship Id="rId42" Type="http://schemas.openxmlformats.org/officeDocument/2006/relationships/tags" Target="../tags/tag45.xml"/><Relationship Id="rId47" Type="http://schemas.openxmlformats.org/officeDocument/2006/relationships/tags" Target="../tags/tag50.xml"/><Relationship Id="rId50" Type="http://schemas.openxmlformats.org/officeDocument/2006/relationships/tags" Target="../tags/tag53.xml"/><Relationship Id="rId55" Type="http://schemas.openxmlformats.org/officeDocument/2006/relationships/tags" Target="../tags/tag58.xml"/><Relationship Id="rId63" Type="http://schemas.openxmlformats.org/officeDocument/2006/relationships/tags" Target="../tags/tag66.xml"/><Relationship Id="rId68" Type="http://schemas.openxmlformats.org/officeDocument/2006/relationships/tags" Target="../tags/tag71.xml"/><Relationship Id="rId76" Type="http://schemas.openxmlformats.org/officeDocument/2006/relationships/tags" Target="../tags/tag79.xml"/><Relationship Id="rId84" Type="http://schemas.openxmlformats.org/officeDocument/2006/relationships/tags" Target="../tags/tag87.xml"/><Relationship Id="rId7" Type="http://schemas.openxmlformats.org/officeDocument/2006/relationships/tags" Target="../tags/tag10.xml"/><Relationship Id="rId71" Type="http://schemas.openxmlformats.org/officeDocument/2006/relationships/tags" Target="../tags/tag74.xml"/><Relationship Id="rId2" Type="http://schemas.openxmlformats.org/officeDocument/2006/relationships/tags" Target="../tags/tag5.xml"/><Relationship Id="rId16" Type="http://schemas.openxmlformats.org/officeDocument/2006/relationships/tags" Target="../tags/tag19.xml"/><Relationship Id="rId29" Type="http://schemas.openxmlformats.org/officeDocument/2006/relationships/tags" Target="../tags/tag32.xml"/><Relationship Id="rId11" Type="http://schemas.openxmlformats.org/officeDocument/2006/relationships/tags" Target="../tags/tag14.xml"/><Relationship Id="rId24" Type="http://schemas.openxmlformats.org/officeDocument/2006/relationships/tags" Target="../tags/tag27.xml"/><Relationship Id="rId32" Type="http://schemas.openxmlformats.org/officeDocument/2006/relationships/tags" Target="../tags/tag35.xml"/><Relationship Id="rId37" Type="http://schemas.openxmlformats.org/officeDocument/2006/relationships/tags" Target="../tags/tag40.xml"/><Relationship Id="rId40" Type="http://schemas.openxmlformats.org/officeDocument/2006/relationships/tags" Target="../tags/tag43.xml"/><Relationship Id="rId45" Type="http://schemas.openxmlformats.org/officeDocument/2006/relationships/tags" Target="../tags/tag48.xml"/><Relationship Id="rId53" Type="http://schemas.openxmlformats.org/officeDocument/2006/relationships/tags" Target="../tags/tag56.xml"/><Relationship Id="rId58" Type="http://schemas.openxmlformats.org/officeDocument/2006/relationships/tags" Target="../tags/tag61.xml"/><Relationship Id="rId66" Type="http://schemas.openxmlformats.org/officeDocument/2006/relationships/tags" Target="../tags/tag69.xml"/><Relationship Id="rId74" Type="http://schemas.openxmlformats.org/officeDocument/2006/relationships/tags" Target="../tags/tag77.xml"/><Relationship Id="rId79" Type="http://schemas.openxmlformats.org/officeDocument/2006/relationships/tags" Target="../tags/tag82.xml"/><Relationship Id="rId87" Type="http://schemas.openxmlformats.org/officeDocument/2006/relationships/oleObject" Target="../embeddings/oleObject3.bin"/><Relationship Id="rId5" Type="http://schemas.openxmlformats.org/officeDocument/2006/relationships/tags" Target="../tags/tag8.xml"/><Relationship Id="rId61" Type="http://schemas.openxmlformats.org/officeDocument/2006/relationships/tags" Target="../tags/tag64.xml"/><Relationship Id="rId82" Type="http://schemas.openxmlformats.org/officeDocument/2006/relationships/tags" Target="../tags/tag85.xml"/><Relationship Id="rId19" Type="http://schemas.openxmlformats.org/officeDocument/2006/relationships/tags" Target="../tags/tag22.xml"/><Relationship Id="rId4" Type="http://schemas.openxmlformats.org/officeDocument/2006/relationships/tags" Target="../tags/tag7.xml"/><Relationship Id="rId9" Type="http://schemas.openxmlformats.org/officeDocument/2006/relationships/tags" Target="../tags/tag12.xml"/><Relationship Id="rId14" Type="http://schemas.openxmlformats.org/officeDocument/2006/relationships/tags" Target="../tags/tag17.xml"/><Relationship Id="rId22" Type="http://schemas.openxmlformats.org/officeDocument/2006/relationships/tags" Target="../tags/tag25.xml"/><Relationship Id="rId27" Type="http://schemas.openxmlformats.org/officeDocument/2006/relationships/tags" Target="../tags/tag30.xml"/><Relationship Id="rId30" Type="http://schemas.openxmlformats.org/officeDocument/2006/relationships/tags" Target="../tags/tag33.xml"/><Relationship Id="rId35" Type="http://schemas.openxmlformats.org/officeDocument/2006/relationships/tags" Target="../tags/tag38.xml"/><Relationship Id="rId43" Type="http://schemas.openxmlformats.org/officeDocument/2006/relationships/tags" Target="../tags/tag46.xml"/><Relationship Id="rId48" Type="http://schemas.openxmlformats.org/officeDocument/2006/relationships/tags" Target="../tags/tag51.xml"/><Relationship Id="rId56" Type="http://schemas.openxmlformats.org/officeDocument/2006/relationships/tags" Target="../tags/tag59.xml"/><Relationship Id="rId64" Type="http://schemas.openxmlformats.org/officeDocument/2006/relationships/tags" Target="../tags/tag67.xml"/><Relationship Id="rId69" Type="http://schemas.openxmlformats.org/officeDocument/2006/relationships/tags" Target="../tags/tag72.xml"/><Relationship Id="rId77" Type="http://schemas.openxmlformats.org/officeDocument/2006/relationships/tags" Target="../tags/tag80.xml"/><Relationship Id="rId8" Type="http://schemas.openxmlformats.org/officeDocument/2006/relationships/tags" Target="../tags/tag11.xml"/><Relationship Id="rId51" Type="http://schemas.openxmlformats.org/officeDocument/2006/relationships/tags" Target="../tags/tag54.xml"/><Relationship Id="rId72" Type="http://schemas.openxmlformats.org/officeDocument/2006/relationships/tags" Target="../tags/tag75.xml"/><Relationship Id="rId80" Type="http://schemas.openxmlformats.org/officeDocument/2006/relationships/tags" Target="../tags/tag83.xml"/><Relationship Id="rId85" Type="http://schemas.openxmlformats.org/officeDocument/2006/relationships/tags" Target="../tags/tag88.xml"/><Relationship Id="rId3" Type="http://schemas.openxmlformats.org/officeDocument/2006/relationships/tags" Target="../tags/tag6.xml"/><Relationship Id="rId12" Type="http://schemas.openxmlformats.org/officeDocument/2006/relationships/tags" Target="../tags/tag15.xml"/><Relationship Id="rId17" Type="http://schemas.openxmlformats.org/officeDocument/2006/relationships/tags" Target="../tags/tag20.xml"/><Relationship Id="rId25" Type="http://schemas.openxmlformats.org/officeDocument/2006/relationships/tags" Target="../tags/tag28.xml"/><Relationship Id="rId33" Type="http://schemas.openxmlformats.org/officeDocument/2006/relationships/tags" Target="../tags/tag36.xml"/><Relationship Id="rId38" Type="http://schemas.openxmlformats.org/officeDocument/2006/relationships/tags" Target="../tags/tag41.xml"/><Relationship Id="rId46" Type="http://schemas.openxmlformats.org/officeDocument/2006/relationships/tags" Target="../tags/tag49.xml"/><Relationship Id="rId59" Type="http://schemas.openxmlformats.org/officeDocument/2006/relationships/tags" Target="../tags/tag62.xml"/><Relationship Id="rId67" Type="http://schemas.openxmlformats.org/officeDocument/2006/relationships/tags" Target="../tags/tag70.xml"/><Relationship Id="rId20" Type="http://schemas.openxmlformats.org/officeDocument/2006/relationships/tags" Target="../tags/tag23.xml"/><Relationship Id="rId41" Type="http://schemas.openxmlformats.org/officeDocument/2006/relationships/tags" Target="../tags/tag44.xml"/><Relationship Id="rId54" Type="http://schemas.openxmlformats.org/officeDocument/2006/relationships/tags" Target="../tags/tag57.xml"/><Relationship Id="rId62" Type="http://schemas.openxmlformats.org/officeDocument/2006/relationships/tags" Target="../tags/tag65.xml"/><Relationship Id="rId70" Type="http://schemas.openxmlformats.org/officeDocument/2006/relationships/tags" Target="../tags/tag73.xml"/><Relationship Id="rId75" Type="http://schemas.openxmlformats.org/officeDocument/2006/relationships/tags" Target="../tags/tag78.xml"/><Relationship Id="rId83" Type="http://schemas.openxmlformats.org/officeDocument/2006/relationships/tags" Target="../tags/tag86.xml"/><Relationship Id="rId88" Type="http://schemas.openxmlformats.org/officeDocument/2006/relationships/image" Target="../media/image3.emf"/><Relationship Id="rId1" Type="http://schemas.openxmlformats.org/officeDocument/2006/relationships/vmlDrawing" Target="../drawings/vmlDrawing3.vml"/><Relationship Id="rId6" Type="http://schemas.openxmlformats.org/officeDocument/2006/relationships/tags" Target="../tags/tag9.xml"/><Relationship Id="rId15" Type="http://schemas.openxmlformats.org/officeDocument/2006/relationships/tags" Target="../tags/tag18.xml"/><Relationship Id="rId23" Type="http://schemas.openxmlformats.org/officeDocument/2006/relationships/tags" Target="../tags/tag26.xml"/><Relationship Id="rId28" Type="http://schemas.openxmlformats.org/officeDocument/2006/relationships/tags" Target="../tags/tag31.xml"/><Relationship Id="rId36" Type="http://schemas.openxmlformats.org/officeDocument/2006/relationships/tags" Target="../tags/tag39.xml"/><Relationship Id="rId49" Type="http://schemas.openxmlformats.org/officeDocument/2006/relationships/tags" Target="../tags/tag52.xml"/><Relationship Id="rId57" Type="http://schemas.openxmlformats.org/officeDocument/2006/relationships/tags" Target="../tags/tag60.xml"/><Relationship Id="rId10" Type="http://schemas.openxmlformats.org/officeDocument/2006/relationships/tags" Target="../tags/tag13.xml"/><Relationship Id="rId31" Type="http://schemas.openxmlformats.org/officeDocument/2006/relationships/tags" Target="../tags/tag34.xml"/><Relationship Id="rId44" Type="http://schemas.openxmlformats.org/officeDocument/2006/relationships/tags" Target="../tags/tag47.xml"/><Relationship Id="rId52" Type="http://schemas.openxmlformats.org/officeDocument/2006/relationships/tags" Target="../tags/tag55.xml"/><Relationship Id="rId60" Type="http://schemas.openxmlformats.org/officeDocument/2006/relationships/tags" Target="../tags/tag63.xml"/><Relationship Id="rId65" Type="http://schemas.openxmlformats.org/officeDocument/2006/relationships/tags" Target="../tags/tag68.xml"/><Relationship Id="rId73" Type="http://schemas.openxmlformats.org/officeDocument/2006/relationships/tags" Target="../tags/tag76.xml"/><Relationship Id="rId78" Type="http://schemas.openxmlformats.org/officeDocument/2006/relationships/tags" Target="../tags/tag81.xml"/><Relationship Id="rId81" Type="http://schemas.openxmlformats.org/officeDocument/2006/relationships/tags" Target="../tags/tag84.xml"/><Relationship Id="rId86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Object 18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084999527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23" name="think-cell Slide" r:id="rId87" imgW="383" imgH="385" progId="TCLayout.ActiveDocument.1">
                  <p:embed/>
                </p:oleObj>
              </mc:Choice>
              <mc:Fallback>
                <p:oleObj name="think-cell Slide" r:id="rId87" imgW="383" imgH="385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8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ctangle 17" hidden="1"/>
          <p:cNvSpPr/>
          <p:nvPr>
            <p:custDataLst>
              <p:tags r:id="rId3"/>
            </p:custDataLst>
          </p:nvPr>
        </p:nvSpPr>
        <p:spPr bwMode="auto">
          <a:xfrm>
            <a:off x="-61197" y="-64831"/>
            <a:ext cx="281145" cy="288413"/>
          </a:xfrm>
          <a:prstGeom prst="rect">
            <a:avLst/>
          </a:prstGeom>
          <a:solidFill>
            <a:scrgbClr r="0" g="0" b="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895350"/>
            <a:endParaRPr kumimoji="0" lang="en-US" sz="1400" b="0" u="none" strike="noStrike" cap="none" normalizeH="0" smtClean="0">
              <a:ln>
                <a:noFill/>
              </a:ln>
              <a:solidFill>
                <a:schemeClr val="tx1"/>
              </a:solidFill>
              <a:effectLst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Mekko Chart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3A64B81-DDF4-4C7E-9C3D-A4C47BE53E61}" type="slidenum">
              <a:rPr lang="en-US" smtClean="0"/>
              <a:pPr>
                <a:defRPr/>
              </a:pPr>
              <a:t>0</a:t>
            </a:fld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4330700" y="901723"/>
            <a:ext cx="2773196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1600" smtClean="0"/>
              <a:t>My weekly ‘unbalanced’ diet</a:t>
            </a:r>
            <a:endParaRPr lang="en-US" sz="1600" dirty="0" err="1" smtClean="0"/>
          </a:p>
        </p:txBody>
      </p:sp>
      <p:sp>
        <p:nvSpPr>
          <p:cNvPr id="39" name="Text Placeholder 106"/>
          <p:cNvSpPr txBox="1">
            <a:spLocks/>
          </p:cNvSpPr>
          <p:nvPr>
            <p:custDataLst>
              <p:tags r:id="rId4"/>
            </p:custDataLst>
          </p:nvPr>
        </p:nvSpPr>
        <p:spPr bwMode="gray">
          <a:xfrm>
            <a:off x="6251575" y="4759325"/>
            <a:ext cx="35560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0" tIns="0" rIns="0" bIns="0" anchor="t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EC354054-92A0-4350-ADF9-4DDFED7ECD40}" type="datetime'''''''''6''''''''''''''''''''''0''''''''''%'''''''''''''''">
              <a:rPr lang="en-US" sz="1400" b="0"/>
              <a:pPr/>
              <a:t>60%</a:t>
            </a:fld>
            <a:endParaRPr lang="en-US" sz="1400" b="0" kern="0" dirty="0">
              <a:sym typeface="+mn-lt"/>
            </a:endParaRPr>
          </a:p>
        </p:txBody>
      </p:sp>
      <p:sp>
        <p:nvSpPr>
          <p:cNvPr id="40" name="Text Placeholder 97"/>
          <p:cNvSpPr txBox="1">
            <a:spLocks/>
          </p:cNvSpPr>
          <p:nvPr>
            <p:custDataLst>
              <p:tags r:id="rId5"/>
            </p:custDataLst>
          </p:nvPr>
        </p:nvSpPr>
        <p:spPr bwMode="gray">
          <a:xfrm>
            <a:off x="831850" y="1905000"/>
            <a:ext cx="35560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0" tIns="0" rIns="0" bIns="0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r"/>
            <a:fld id="{BEEFD945-5640-4C5F-9FFC-2E2B528A0561}" type="datetime'''''8''''''''''0%'''''''''''''''''''''''''''">
              <a:rPr lang="en-US" sz="1400" b="0"/>
              <a:pPr/>
              <a:t>80%</a:t>
            </a:fld>
            <a:endParaRPr lang="en-US" sz="1400" b="0" kern="0" dirty="0">
              <a:sym typeface="+mn-lt"/>
            </a:endParaRPr>
          </a:p>
        </p:txBody>
      </p:sp>
      <p:sp>
        <p:nvSpPr>
          <p:cNvPr id="41" name="Text Placeholder 110"/>
          <p:cNvSpPr txBox="1">
            <a:spLocks/>
          </p:cNvSpPr>
          <p:nvPr>
            <p:custDataLst>
              <p:tags r:id="rId6"/>
            </p:custDataLst>
          </p:nvPr>
        </p:nvSpPr>
        <p:spPr bwMode="gray">
          <a:xfrm>
            <a:off x="9605963" y="4759325"/>
            <a:ext cx="454025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0" tIns="0" rIns="0" bIns="0" anchor="t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2B2CA95B-25DC-41E8-B6D6-FC2B9BF35520}" type="datetime'''1''''0''''''''''''''0''''''''%'''''''''''''''">
              <a:rPr lang="en-US" sz="1400" b="0"/>
              <a:pPr/>
              <a:t>100%</a:t>
            </a:fld>
            <a:endParaRPr lang="en-US" sz="1400" b="0" kern="0" dirty="0">
              <a:sym typeface="+mn-lt"/>
            </a:endParaRPr>
          </a:p>
        </p:txBody>
      </p:sp>
      <p:sp>
        <p:nvSpPr>
          <p:cNvPr id="42" name="Text Placeholder 108"/>
          <p:cNvSpPr txBox="1">
            <a:spLocks/>
          </p:cNvSpPr>
          <p:nvPr>
            <p:custDataLst>
              <p:tags r:id="rId7"/>
            </p:custDataLst>
          </p:nvPr>
        </p:nvSpPr>
        <p:spPr bwMode="gray">
          <a:xfrm>
            <a:off x="7953375" y="4759325"/>
            <a:ext cx="35560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0" tIns="0" rIns="0" bIns="0" anchor="t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4F1F23D8-DF6D-43CB-A815-C44FA938CB81}" type="datetime'''''8''''''''''''''''''''''''''''''''''''''0%'''''''''''">
              <a:rPr lang="en-US" sz="1400" b="0"/>
              <a:pPr/>
              <a:t>80%</a:t>
            </a:fld>
            <a:endParaRPr lang="en-US" sz="1400" b="0" kern="0" dirty="0">
              <a:sym typeface="+mn-lt"/>
            </a:endParaRPr>
          </a:p>
        </p:txBody>
      </p:sp>
      <p:sp>
        <p:nvSpPr>
          <p:cNvPr id="43" name="Text Placeholder 95"/>
          <p:cNvSpPr txBox="1">
            <a:spLocks/>
          </p:cNvSpPr>
          <p:nvPr>
            <p:custDataLst>
              <p:tags r:id="rId8"/>
            </p:custDataLst>
          </p:nvPr>
        </p:nvSpPr>
        <p:spPr bwMode="gray">
          <a:xfrm>
            <a:off x="831850" y="2551113"/>
            <a:ext cx="35560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0" tIns="0" rIns="0" bIns="0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r"/>
            <a:fld id="{4C7847B1-4D2A-40CE-9A91-9E25D3A4BDFA}" type="datetime'''''''6''''''''''''''0''''''''''''''%'''''''''''">
              <a:rPr lang="en-US" sz="1400" b="0"/>
              <a:pPr/>
              <a:t>60%</a:t>
            </a:fld>
            <a:endParaRPr lang="en-US" sz="1400" b="0" kern="0" dirty="0">
              <a:sym typeface="+mn-lt"/>
            </a:endParaRPr>
          </a:p>
        </p:txBody>
      </p:sp>
      <p:sp>
        <p:nvSpPr>
          <p:cNvPr id="44" name="Text Placeholder 91"/>
          <p:cNvSpPr txBox="1">
            <a:spLocks/>
          </p:cNvSpPr>
          <p:nvPr>
            <p:custDataLst>
              <p:tags r:id="rId9"/>
            </p:custDataLst>
          </p:nvPr>
        </p:nvSpPr>
        <p:spPr bwMode="gray">
          <a:xfrm>
            <a:off x="831850" y="3843338"/>
            <a:ext cx="35560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0" tIns="0" rIns="0" bIns="0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r"/>
            <a:fld id="{006BEE59-C562-41CF-BEA4-12FE112BAD2C}" type="datetime'''2''''''''''''''''''''''''''''''''''0''''%'''''''''''''''">
              <a:rPr lang="en-US" sz="1400" b="0"/>
              <a:pPr/>
              <a:t>20%</a:t>
            </a:fld>
            <a:endParaRPr lang="en-US" sz="1400" b="0" kern="0" dirty="0">
              <a:sym typeface="+mn-lt"/>
            </a:endParaRPr>
          </a:p>
        </p:txBody>
      </p:sp>
      <p:sp>
        <p:nvSpPr>
          <p:cNvPr id="45" name="Text Placeholder 99"/>
          <p:cNvSpPr txBox="1">
            <a:spLocks/>
          </p:cNvSpPr>
          <p:nvPr>
            <p:custDataLst>
              <p:tags r:id="rId10"/>
            </p:custDataLst>
          </p:nvPr>
        </p:nvSpPr>
        <p:spPr bwMode="gray">
          <a:xfrm>
            <a:off x="733425" y="1258888"/>
            <a:ext cx="454025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0" tIns="0" rIns="0" bIns="0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r"/>
            <a:fld id="{4E41F0BE-3856-4FCA-8046-DAB663DB452A}" type="datetime'''1''''''0''''''''''''''''''''''''0''''''''''%'''''''''''''">
              <a:rPr lang="en-US" sz="1400" b="0"/>
              <a:pPr/>
              <a:t>100%</a:t>
            </a:fld>
            <a:endParaRPr lang="en-US" sz="1400" b="0" kern="0" dirty="0">
              <a:sym typeface="+mn-lt"/>
            </a:endParaRPr>
          </a:p>
        </p:txBody>
      </p:sp>
      <p:sp>
        <p:nvSpPr>
          <p:cNvPr id="46" name="Text Placeholder 89"/>
          <p:cNvSpPr txBox="1">
            <a:spLocks/>
          </p:cNvSpPr>
          <p:nvPr>
            <p:custDataLst>
              <p:tags r:id="rId11"/>
            </p:custDataLst>
          </p:nvPr>
        </p:nvSpPr>
        <p:spPr bwMode="gray">
          <a:xfrm>
            <a:off x="930275" y="4491038"/>
            <a:ext cx="257175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0" tIns="0" rIns="0" bIns="0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r"/>
            <a:fld id="{C893AE95-4DD9-4081-BCD5-B20BE3CA88E0}" type="datetime'''''''0''''''%'''">
              <a:rPr lang="en-US" sz="1400" b="0"/>
              <a:pPr/>
              <a:t>0%</a:t>
            </a:fld>
            <a:endParaRPr lang="en-US" sz="1400" b="0" kern="0" dirty="0">
              <a:sym typeface="+mn-lt"/>
            </a:endParaRPr>
          </a:p>
        </p:txBody>
      </p:sp>
      <p:sp>
        <p:nvSpPr>
          <p:cNvPr id="47" name="Text Placeholder 93"/>
          <p:cNvSpPr txBox="1">
            <a:spLocks/>
          </p:cNvSpPr>
          <p:nvPr>
            <p:custDataLst>
              <p:tags r:id="rId12"/>
            </p:custDataLst>
          </p:nvPr>
        </p:nvSpPr>
        <p:spPr bwMode="gray">
          <a:xfrm>
            <a:off x="831850" y="3197225"/>
            <a:ext cx="35560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0" tIns="0" rIns="0" bIns="0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r"/>
            <a:fld id="{A8447353-3DC9-4EE6-B40D-F4F2D27E4567}" type="datetime'''''''''''''''''''''''''''''4''''''''''''0%'''''''">
              <a:rPr lang="en-US" sz="1400" b="0"/>
              <a:pPr/>
              <a:t>40%</a:t>
            </a:fld>
            <a:endParaRPr lang="en-US" sz="1400" b="0" kern="0" dirty="0">
              <a:sym typeface="+mn-lt"/>
            </a:endParaRPr>
          </a:p>
        </p:txBody>
      </p:sp>
      <p:sp>
        <p:nvSpPr>
          <p:cNvPr id="48" name="Text Placeholder 100"/>
          <p:cNvSpPr txBox="1">
            <a:spLocks/>
          </p:cNvSpPr>
          <p:nvPr>
            <p:custDataLst>
              <p:tags r:id="rId13"/>
            </p:custDataLst>
          </p:nvPr>
        </p:nvSpPr>
        <p:spPr bwMode="gray">
          <a:xfrm>
            <a:off x="1198563" y="4759325"/>
            <a:ext cx="257175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0" tIns="0" rIns="0" bIns="0" anchor="t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E60B1676-FC6F-4E8D-95FA-2A1A217D65ED}" type="datetime'''''''''''''0''''''''''''''''''''''''''''''''''''%'">
              <a:rPr lang="en-US" sz="1400" b="0"/>
              <a:pPr/>
              <a:t>0%</a:t>
            </a:fld>
            <a:endParaRPr lang="en-US" sz="1400" b="0" kern="0" dirty="0">
              <a:sym typeface="+mn-lt"/>
            </a:endParaRPr>
          </a:p>
        </p:txBody>
      </p:sp>
      <p:sp>
        <p:nvSpPr>
          <p:cNvPr id="49" name="Text Placeholder 104"/>
          <p:cNvSpPr txBox="1">
            <a:spLocks/>
          </p:cNvSpPr>
          <p:nvPr>
            <p:custDataLst>
              <p:tags r:id="rId14"/>
            </p:custDataLst>
          </p:nvPr>
        </p:nvSpPr>
        <p:spPr bwMode="gray">
          <a:xfrm>
            <a:off x="4551363" y="4759325"/>
            <a:ext cx="35560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0" tIns="0" rIns="0" bIns="0" anchor="t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C6CC8093-5D2F-4674-898B-5ACF8FDB1364}" type="datetime'4''''''''''''''''''''''''''''''''''''0''''''''''''''%'''''''">
              <a:rPr lang="en-US" sz="1400" b="0"/>
              <a:pPr/>
              <a:t>40%</a:t>
            </a:fld>
            <a:endParaRPr lang="en-US" sz="1400" b="0" kern="0" dirty="0">
              <a:sym typeface="+mn-lt"/>
            </a:endParaRPr>
          </a:p>
        </p:txBody>
      </p:sp>
      <p:sp>
        <p:nvSpPr>
          <p:cNvPr id="50" name="Text Placeholder 102"/>
          <p:cNvSpPr txBox="1">
            <a:spLocks/>
          </p:cNvSpPr>
          <p:nvPr>
            <p:custDataLst>
              <p:tags r:id="rId15"/>
            </p:custDataLst>
          </p:nvPr>
        </p:nvSpPr>
        <p:spPr bwMode="gray">
          <a:xfrm>
            <a:off x="2849563" y="4759325"/>
            <a:ext cx="35560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0" tIns="0" rIns="0" bIns="0" anchor="t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51EABF0D-D0F4-48C2-A2F2-98AFE2A913A5}" type="datetime'''''''''''''''''''''''''''''2''''''''''''''''0''''''%'''">
              <a:rPr lang="en-US" sz="1400" b="0"/>
              <a:pPr/>
              <a:t>20%</a:t>
            </a:fld>
            <a:endParaRPr lang="en-US" sz="1400" b="0" kern="0" dirty="0">
              <a:sym typeface="+mn-lt"/>
            </a:endParaRPr>
          </a:p>
        </p:txBody>
      </p:sp>
      <p:sp>
        <p:nvSpPr>
          <p:cNvPr id="51" name="Rectangle 50"/>
          <p:cNvSpPr/>
          <p:nvPr>
            <p:custDataLst>
              <p:tags r:id="rId16"/>
            </p:custDataLst>
          </p:nvPr>
        </p:nvSpPr>
        <p:spPr bwMode="auto">
          <a:xfrm>
            <a:off x="5899150" y="4176713"/>
            <a:ext cx="1328738" cy="420688"/>
          </a:xfrm>
          <a:prstGeom prst="rect">
            <a:avLst/>
          </a:prstGeom>
          <a:solidFill>
            <a:srgbClr val="9DB1C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9535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2" name="Rectangle 51"/>
          <p:cNvSpPr/>
          <p:nvPr>
            <p:custDataLst>
              <p:tags r:id="rId17"/>
            </p:custDataLst>
          </p:nvPr>
        </p:nvSpPr>
        <p:spPr bwMode="auto">
          <a:xfrm>
            <a:off x="4448175" y="3756025"/>
            <a:ext cx="1450975" cy="452438"/>
          </a:xfrm>
          <a:prstGeom prst="rect">
            <a:avLst/>
          </a:prstGeom>
          <a:solidFill>
            <a:srgbClr val="C3CFE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9535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3" name="Rectangle 52"/>
          <p:cNvSpPr/>
          <p:nvPr>
            <p:custDataLst>
              <p:tags r:id="rId18"/>
            </p:custDataLst>
          </p:nvPr>
        </p:nvSpPr>
        <p:spPr bwMode="auto">
          <a:xfrm>
            <a:off x="7227888" y="4111625"/>
            <a:ext cx="1196975" cy="485775"/>
          </a:xfrm>
          <a:prstGeom prst="rect">
            <a:avLst/>
          </a:prstGeom>
          <a:solidFill>
            <a:srgbClr val="9DB1C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9535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4" name="Rectangle 53"/>
          <p:cNvSpPr/>
          <p:nvPr>
            <p:custDataLst>
              <p:tags r:id="rId19"/>
            </p:custDataLst>
          </p:nvPr>
        </p:nvSpPr>
        <p:spPr bwMode="auto">
          <a:xfrm>
            <a:off x="7227888" y="3627438"/>
            <a:ext cx="1196975" cy="484188"/>
          </a:xfrm>
          <a:prstGeom prst="rect">
            <a:avLst/>
          </a:prstGeom>
          <a:solidFill>
            <a:srgbClr val="C3CFE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9535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5" name="Rectangle 54"/>
          <p:cNvSpPr/>
          <p:nvPr>
            <p:custDataLst>
              <p:tags r:id="rId20"/>
            </p:custDataLst>
          </p:nvPr>
        </p:nvSpPr>
        <p:spPr bwMode="auto">
          <a:xfrm>
            <a:off x="5899150" y="1365250"/>
            <a:ext cx="1328738" cy="2359025"/>
          </a:xfrm>
          <a:prstGeom prst="rect">
            <a:avLst/>
          </a:prstGeom>
          <a:solidFill>
            <a:srgbClr val="DFE5E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9535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6" name="Rectangle 55"/>
          <p:cNvSpPr/>
          <p:nvPr>
            <p:custDataLst>
              <p:tags r:id="rId21"/>
            </p:custDataLst>
          </p:nvPr>
        </p:nvSpPr>
        <p:spPr bwMode="auto">
          <a:xfrm>
            <a:off x="8424863" y="4176713"/>
            <a:ext cx="1408113" cy="420688"/>
          </a:xfrm>
          <a:prstGeom prst="rect">
            <a:avLst/>
          </a:prstGeom>
          <a:solidFill>
            <a:srgbClr val="9DB1C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9535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7" name="Rectangle 56"/>
          <p:cNvSpPr/>
          <p:nvPr>
            <p:custDataLst>
              <p:tags r:id="rId22"/>
            </p:custDataLst>
          </p:nvPr>
        </p:nvSpPr>
        <p:spPr bwMode="auto">
          <a:xfrm>
            <a:off x="1327152" y="3400425"/>
            <a:ext cx="865188" cy="711200"/>
          </a:xfrm>
          <a:prstGeom prst="rect">
            <a:avLst/>
          </a:prstGeom>
          <a:solidFill>
            <a:srgbClr val="9DB1C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9535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8" name="Rectangle 57"/>
          <p:cNvSpPr/>
          <p:nvPr>
            <p:custDataLst>
              <p:tags r:id="rId23"/>
            </p:custDataLst>
          </p:nvPr>
        </p:nvSpPr>
        <p:spPr bwMode="auto">
          <a:xfrm>
            <a:off x="4448175" y="1365250"/>
            <a:ext cx="1450975" cy="2390775"/>
          </a:xfrm>
          <a:prstGeom prst="rect">
            <a:avLst/>
          </a:prstGeom>
          <a:solidFill>
            <a:srgbClr val="DFE5E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9535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9" name="Rectangle 58"/>
          <p:cNvSpPr/>
          <p:nvPr>
            <p:custDataLst>
              <p:tags r:id="rId24"/>
            </p:custDataLst>
          </p:nvPr>
        </p:nvSpPr>
        <p:spPr bwMode="auto">
          <a:xfrm>
            <a:off x="5899150" y="3724275"/>
            <a:ext cx="1328738" cy="452438"/>
          </a:xfrm>
          <a:prstGeom prst="rect">
            <a:avLst/>
          </a:prstGeom>
          <a:solidFill>
            <a:srgbClr val="C3CFE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9535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0" name="Rectangle 59"/>
          <p:cNvSpPr/>
          <p:nvPr>
            <p:custDataLst>
              <p:tags r:id="rId25"/>
            </p:custDataLst>
          </p:nvPr>
        </p:nvSpPr>
        <p:spPr bwMode="auto">
          <a:xfrm>
            <a:off x="1327155" y="1365250"/>
            <a:ext cx="865188" cy="2035175"/>
          </a:xfrm>
          <a:prstGeom prst="rect">
            <a:avLst/>
          </a:prstGeom>
          <a:solidFill>
            <a:srgbClr val="DFE5E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9535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1" name="Rectangle 60"/>
          <p:cNvSpPr/>
          <p:nvPr>
            <p:custDataLst>
              <p:tags r:id="rId26"/>
            </p:custDataLst>
          </p:nvPr>
        </p:nvSpPr>
        <p:spPr bwMode="auto">
          <a:xfrm>
            <a:off x="4448175" y="4208463"/>
            <a:ext cx="1450975" cy="388938"/>
          </a:xfrm>
          <a:prstGeom prst="rect">
            <a:avLst/>
          </a:prstGeom>
          <a:solidFill>
            <a:srgbClr val="9DB1C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9535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2" name="Rectangle 61"/>
          <p:cNvSpPr/>
          <p:nvPr>
            <p:custDataLst>
              <p:tags r:id="rId27"/>
            </p:custDataLst>
          </p:nvPr>
        </p:nvSpPr>
        <p:spPr bwMode="auto">
          <a:xfrm>
            <a:off x="2192338" y="1365251"/>
            <a:ext cx="973138" cy="2132013"/>
          </a:xfrm>
          <a:prstGeom prst="rect">
            <a:avLst/>
          </a:prstGeom>
          <a:solidFill>
            <a:srgbClr val="DFE5E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9535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3" name="Rectangle 62"/>
          <p:cNvSpPr/>
          <p:nvPr>
            <p:custDataLst>
              <p:tags r:id="rId28"/>
            </p:custDataLst>
          </p:nvPr>
        </p:nvSpPr>
        <p:spPr bwMode="auto">
          <a:xfrm>
            <a:off x="2192338" y="3497263"/>
            <a:ext cx="973138" cy="614363"/>
          </a:xfrm>
          <a:prstGeom prst="rect">
            <a:avLst/>
          </a:prstGeom>
          <a:solidFill>
            <a:srgbClr val="9DB1C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9535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4" name="Rectangle 63"/>
          <p:cNvSpPr/>
          <p:nvPr>
            <p:custDataLst>
              <p:tags r:id="rId29"/>
            </p:custDataLst>
          </p:nvPr>
        </p:nvSpPr>
        <p:spPr bwMode="auto">
          <a:xfrm>
            <a:off x="8424863" y="3690938"/>
            <a:ext cx="1408113" cy="485775"/>
          </a:xfrm>
          <a:prstGeom prst="rect">
            <a:avLst/>
          </a:prstGeom>
          <a:solidFill>
            <a:srgbClr val="C3CFE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9535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5" name="Rectangle 64"/>
          <p:cNvSpPr/>
          <p:nvPr>
            <p:custDataLst>
              <p:tags r:id="rId30"/>
            </p:custDataLst>
          </p:nvPr>
        </p:nvSpPr>
        <p:spPr bwMode="auto">
          <a:xfrm>
            <a:off x="3165475" y="3271838"/>
            <a:ext cx="1282700" cy="677863"/>
          </a:xfrm>
          <a:prstGeom prst="rect">
            <a:avLst/>
          </a:prstGeom>
          <a:solidFill>
            <a:srgbClr val="9DB1C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9535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6" name="Rectangle 65"/>
          <p:cNvSpPr/>
          <p:nvPr>
            <p:custDataLst>
              <p:tags r:id="rId31"/>
            </p:custDataLst>
          </p:nvPr>
        </p:nvSpPr>
        <p:spPr bwMode="auto">
          <a:xfrm>
            <a:off x="3165475" y="1365250"/>
            <a:ext cx="1282700" cy="1906588"/>
          </a:xfrm>
          <a:prstGeom prst="rect">
            <a:avLst/>
          </a:prstGeom>
          <a:solidFill>
            <a:srgbClr val="DFE5E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9535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7" name="Rectangle 66"/>
          <p:cNvSpPr/>
          <p:nvPr>
            <p:custDataLst>
              <p:tags r:id="rId32"/>
            </p:custDataLst>
          </p:nvPr>
        </p:nvSpPr>
        <p:spPr bwMode="auto">
          <a:xfrm>
            <a:off x="3165475" y="3949700"/>
            <a:ext cx="1282700" cy="647700"/>
          </a:xfrm>
          <a:prstGeom prst="rect">
            <a:avLst/>
          </a:prstGeom>
          <a:solidFill>
            <a:srgbClr val="C3CFE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9535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8" name="Rectangle 67"/>
          <p:cNvSpPr/>
          <p:nvPr>
            <p:custDataLst>
              <p:tags r:id="rId33"/>
            </p:custDataLst>
          </p:nvPr>
        </p:nvSpPr>
        <p:spPr bwMode="auto">
          <a:xfrm>
            <a:off x="2192338" y="4111625"/>
            <a:ext cx="973138" cy="485775"/>
          </a:xfrm>
          <a:prstGeom prst="rect">
            <a:avLst/>
          </a:prstGeom>
          <a:solidFill>
            <a:srgbClr val="C3CFE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9535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9" name="Rectangle 68"/>
          <p:cNvSpPr/>
          <p:nvPr>
            <p:custDataLst>
              <p:tags r:id="rId34"/>
            </p:custDataLst>
          </p:nvPr>
        </p:nvSpPr>
        <p:spPr bwMode="auto">
          <a:xfrm>
            <a:off x="8424863" y="1365250"/>
            <a:ext cx="1408113" cy="2325688"/>
          </a:xfrm>
          <a:prstGeom prst="rect">
            <a:avLst/>
          </a:prstGeom>
          <a:solidFill>
            <a:srgbClr val="DFE5E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9535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0" name="Rectangle 69"/>
          <p:cNvSpPr/>
          <p:nvPr>
            <p:custDataLst>
              <p:tags r:id="rId35"/>
            </p:custDataLst>
          </p:nvPr>
        </p:nvSpPr>
        <p:spPr bwMode="auto">
          <a:xfrm>
            <a:off x="7227888" y="1365250"/>
            <a:ext cx="1196975" cy="2262188"/>
          </a:xfrm>
          <a:prstGeom prst="rect">
            <a:avLst/>
          </a:prstGeom>
          <a:solidFill>
            <a:srgbClr val="DFE5E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9535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1" name="Rectangle 70"/>
          <p:cNvSpPr/>
          <p:nvPr>
            <p:custDataLst>
              <p:tags r:id="rId36"/>
            </p:custDataLst>
          </p:nvPr>
        </p:nvSpPr>
        <p:spPr bwMode="auto">
          <a:xfrm>
            <a:off x="1327153" y="4111625"/>
            <a:ext cx="865188" cy="485775"/>
          </a:xfrm>
          <a:prstGeom prst="rect">
            <a:avLst/>
          </a:prstGeom>
          <a:solidFill>
            <a:srgbClr val="C3CFE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9535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72" name="Straight Connector 71"/>
          <p:cNvCxnSpPr/>
          <p:nvPr>
            <p:custDataLst>
              <p:tags r:id="rId37"/>
            </p:custDataLst>
          </p:nvPr>
        </p:nvCxnSpPr>
        <p:spPr bwMode="auto">
          <a:xfrm>
            <a:off x="1268413" y="1365250"/>
            <a:ext cx="58737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3" name="Straight Connector 72"/>
          <p:cNvCxnSpPr/>
          <p:nvPr>
            <p:custDataLst>
              <p:tags r:id="rId38"/>
            </p:custDataLst>
          </p:nvPr>
        </p:nvCxnSpPr>
        <p:spPr bwMode="auto">
          <a:xfrm flipV="1">
            <a:off x="1327150" y="1360488"/>
            <a:ext cx="0" cy="3241675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4" name="Straight Connector 73"/>
          <p:cNvCxnSpPr/>
          <p:nvPr>
            <p:custDataLst>
              <p:tags r:id="rId39"/>
            </p:custDataLst>
          </p:nvPr>
        </p:nvCxnSpPr>
        <p:spPr bwMode="auto">
          <a:xfrm>
            <a:off x="1268413" y="2657475"/>
            <a:ext cx="58737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5" name="Straight Connector 74"/>
          <p:cNvCxnSpPr/>
          <p:nvPr>
            <p:custDataLst>
              <p:tags r:id="rId40"/>
            </p:custDataLst>
          </p:nvPr>
        </p:nvCxnSpPr>
        <p:spPr bwMode="auto">
          <a:xfrm>
            <a:off x="1268413" y="3303588"/>
            <a:ext cx="58737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6" name="Straight Connector 75"/>
          <p:cNvCxnSpPr/>
          <p:nvPr>
            <p:custDataLst>
              <p:tags r:id="rId41"/>
            </p:custDataLst>
          </p:nvPr>
        </p:nvCxnSpPr>
        <p:spPr bwMode="auto">
          <a:xfrm>
            <a:off x="1268413" y="3949700"/>
            <a:ext cx="58737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7" name="Straight Connector 76"/>
          <p:cNvCxnSpPr/>
          <p:nvPr>
            <p:custDataLst>
              <p:tags r:id="rId42"/>
            </p:custDataLst>
          </p:nvPr>
        </p:nvCxnSpPr>
        <p:spPr bwMode="auto">
          <a:xfrm>
            <a:off x="1322388" y="4597400"/>
            <a:ext cx="851535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8" name="Straight Connector 77"/>
          <p:cNvCxnSpPr/>
          <p:nvPr>
            <p:custDataLst>
              <p:tags r:id="rId43"/>
            </p:custDataLst>
          </p:nvPr>
        </p:nvCxnSpPr>
        <p:spPr bwMode="auto">
          <a:xfrm flipV="1">
            <a:off x="8131175" y="4597400"/>
            <a:ext cx="0" cy="5873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9" name="Straight Connector 78"/>
          <p:cNvCxnSpPr/>
          <p:nvPr>
            <p:custDataLst>
              <p:tags r:id="rId44"/>
            </p:custDataLst>
          </p:nvPr>
        </p:nvCxnSpPr>
        <p:spPr bwMode="auto">
          <a:xfrm flipV="1">
            <a:off x="9832975" y="4597400"/>
            <a:ext cx="0" cy="5873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0" name="Straight Connector 79"/>
          <p:cNvCxnSpPr/>
          <p:nvPr>
            <p:custDataLst>
              <p:tags r:id="rId45"/>
            </p:custDataLst>
          </p:nvPr>
        </p:nvCxnSpPr>
        <p:spPr bwMode="auto">
          <a:xfrm>
            <a:off x="1268413" y="4597400"/>
            <a:ext cx="58737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1" name="Straight Connector 80"/>
          <p:cNvCxnSpPr/>
          <p:nvPr>
            <p:custDataLst>
              <p:tags r:id="rId46"/>
            </p:custDataLst>
          </p:nvPr>
        </p:nvCxnSpPr>
        <p:spPr bwMode="auto">
          <a:xfrm>
            <a:off x="1268413" y="2011363"/>
            <a:ext cx="58737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2" name="Straight Connector 81"/>
          <p:cNvCxnSpPr/>
          <p:nvPr>
            <p:custDataLst>
              <p:tags r:id="rId47"/>
            </p:custDataLst>
          </p:nvPr>
        </p:nvCxnSpPr>
        <p:spPr bwMode="auto">
          <a:xfrm flipV="1">
            <a:off x="3027363" y="4597400"/>
            <a:ext cx="0" cy="5873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3" name="Straight Connector 82"/>
          <p:cNvCxnSpPr/>
          <p:nvPr>
            <p:custDataLst>
              <p:tags r:id="rId48"/>
            </p:custDataLst>
          </p:nvPr>
        </p:nvCxnSpPr>
        <p:spPr bwMode="auto">
          <a:xfrm flipV="1">
            <a:off x="4729163" y="4597400"/>
            <a:ext cx="0" cy="5873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4" name="Straight Connector 83"/>
          <p:cNvCxnSpPr/>
          <p:nvPr>
            <p:custDataLst>
              <p:tags r:id="rId49"/>
            </p:custDataLst>
          </p:nvPr>
        </p:nvCxnSpPr>
        <p:spPr bwMode="auto">
          <a:xfrm flipV="1">
            <a:off x="6429375" y="4597400"/>
            <a:ext cx="0" cy="5873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5" name="Straight Connector 84"/>
          <p:cNvCxnSpPr/>
          <p:nvPr>
            <p:custDataLst>
              <p:tags r:id="rId50"/>
            </p:custDataLst>
          </p:nvPr>
        </p:nvCxnSpPr>
        <p:spPr bwMode="auto">
          <a:xfrm flipV="1">
            <a:off x="1327150" y="4597400"/>
            <a:ext cx="0" cy="5873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6" name="Text Placeholder 85"/>
          <p:cNvSpPr txBox="1">
            <a:spLocks/>
          </p:cNvSpPr>
          <p:nvPr>
            <p:custDataLst>
              <p:tags r:id="rId51"/>
            </p:custDataLst>
          </p:nvPr>
        </p:nvSpPr>
        <p:spPr bwMode="gray">
          <a:xfrm>
            <a:off x="4970463" y="4295775"/>
            <a:ext cx="40640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25400" tIns="0" rIns="25400" bIns="0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445112EF-2996-4FEF-867E-0419D49ABEA3}" type="datetime'''''''''''''1''2''''''''''%'''''''''''''''">
              <a:rPr lang="en-US" sz="1400" b="0"/>
              <a:pPr/>
              <a:t>12%</a:t>
            </a:fld>
            <a:endParaRPr lang="en-US" sz="1400" b="0" kern="0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87" name="Text Placeholder 69"/>
          <p:cNvSpPr txBox="1">
            <a:spLocks/>
          </p:cNvSpPr>
          <p:nvPr>
            <p:custDataLst>
              <p:tags r:id="rId52"/>
            </p:custDataLst>
          </p:nvPr>
        </p:nvSpPr>
        <p:spPr bwMode="gray">
          <a:xfrm>
            <a:off x="2474913" y="4248150"/>
            <a:ext cx="40640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25400" tIns="0" rIns="25400" bIns="0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B670F9B0-01AB-4308-8B0A-81F43831EEAF}" type="datetime'''''''''''''''''1''''''''''5''''''''''%'''''''''''''''">
              <a:rPr lang="en-US" sz="1400" b="0"/>
              <a:pPr/>
              <a:t>15%</a:t>
            </a:fld>
            <a:endParaRPr lang="en-US" sz="1400" b="0" kern="0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88" name="Text Placeholder 83"/>
          <p:cNvSpPr txBox="1">
            <a:spLocks/>
          </p:cNvSpPr>
          <p:nvPr>
            <p:custDataLst>
              <p:tags r:id="rId53"/>
            </p:custDataLst>
          </p:nvPr>
        </p:nvSpPr>
        <p:spPr bwMode="gray">
          <a:xfrm>
            <a:off x="2474913" y="3697288"/>
            <a:ext cx="40640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25400" tIns="0" rIns="25400" bIns="0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1F50190B-DB32-478C-9FC5-1E32E31BFF2C}" type="datetime'''''''''1''''''''''''''''''''''9''''''''''''''''''''''%'''">
              <a:rPr lang="en-US" sz="1400" b="0"/>
              <a:pPr/>
              <a:t>19%</a:t>
            </a:fld>
            <a:endParaRPr lang="en-US" sz="1400" b="0" kern="0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89" name="Text Placeholder 54"/>
          <p:cNvSpPr txBox="1">
            <a:spLocks/>
          </p:cNvSpPr>
          <p:nvPr>
            <p:custDataLst>
              <p:tags r:id="rId54"/>
            </p:custDataLst>
          </p:nvPr>
        </p:nvSpPr>
        <p:spPr bwMode="auto">
          <a:xfrm>
            <a:off x="2457450" y="5106988"/>
            <a:ext cx="442913" cy="425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0" tIns="0" rIns="0" bIns="0" anchor="t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B0026D9F-99FC-454B-8A56-25325B5B9DA0}" type="datetime'''''T''''''''''u''''''''''e'''''''''''''''''''''">
              <a:rPr lang="en-US" sz="1400" b="0"/>
              <a:pPr/>
              <a:t>Tue</a:t>
            </a:fld>
            <a:r>
              <a:rPr lang="en-US" sz="1400" b="0" smtClean="0"/>
              <a:t/>
            </a:r>
            <a:br>
              <a:rPr lang="en-US" sz="1400" b="0" smtClean="0"/>
            </a:br>
            <a:fld id="{9AE3F73A-365A-49B2-99BF-E7A9D3FDE265}" type="datetime'''''''''''''''2'''''''''''''''''''''''''''''',''159'''''''">
              <a:rPr lang="en-US" sz="1400" b="0"/>
              <a:pPr/>
              <a:t>2,159</a:t>
            </a:fld>
            <a:endParaRPr lang="en-US" sz="1400" b="0" kern="0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90" name="Text Placeholder 74"/>
          <p:cNvSpPr txBox="1">
            <a:spLocks/>
          </p:cNvSpPr>
          <p:nvPr>
            <p:custDataLst>
              <p:tags r:id="rId55"/>
            </p:custDataLst>
          </p:nvPr>
        </p:nvSpPr>
        <p:spPr bwMode="gray">
          <a:xfrm>
            <a:off x="4970463" y="2454275"/>
            <a:ext cx="40640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25400" tIns="0" rIns="25400" bIns="0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F219DF30-8DEA-4025-9D02-F8E75766592A}" type="datetime'''''''''''74''''''''''''''''%'''''''''''''''''''''''''''''''">
              <a:rPr lang="en-US" sz="1400" b="0"/>
              <a:pPr/>
              <a:t>74%</a:t>
            </a:fld>
            <a:endParaRPr lang="en-US" sz="1400" b="0" kern="0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91" name="Text Placeholder 51"/>
          <p:cNvSpPr txBox="1">
            <a:spLocks/>
          </p:cNvSpPr>
          <p:nvPr>
            <p:custDataLst>
              <p:tags r:id="rId56"/>
            </p:custDataLst>
          </p:nvPr>
        </p:nvSpPr>
        <p:spPr bwMode="auto">
          <a:xfrm>
            <a:off x="1538288" y="5106988"/>
            <a:ext cx="442913" cy="425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0" tIns="0" rIns="0" bIns="0" anchor="t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65E28673-979B-4BBB-9589-5131B64EFB5F}" type="datetime'''''''M''''''''''''''''''''''o''''''''''''''''''''n'''''''''">
              <a:rPr lang="en-US" sz="1400" b="0"/>
              <a:pPr/>
              <a:t>Mon</a:t>
            </a:fld>
            <a:r>
              <a:rPr lang="en-US" sz="1400" b="0" smtClean="0"/>
              <a:t/>
            </a:r>
            <a:br>
              <a:rPr lang="en-US" sz="1400" b="0" smtClean="0"/>
            </a:br>
            <a:fld id="{7B17075A-4924-4313-8163-03B2E46E9938}" type="datetime'1'''''''''''''''''''',''''''''921'''''''''''''''''''''''''''''">
              <a:rPr lang="en-US" sz="1400" b="0"/>
              <a:pPr/>
              <a:t>1,921</a:t>
            </a:fld>
            <a:endParaRPr lang="en-US" sz="1400" b="0" kern="0" dirty="0">
              <a:sym typeface="+mn-lt"/>
            </a:endParaRPr>
          </a:p>
        </p:txBody>
      </p:sp>
      <p:sp>
        <p:nvSpPr>
          <p:cNvPr id="92" name="Text Placeholder 72"/>
          <p:cNvSpPr txBox="1">
            <a:spLocks/>
          </p:cNvSpPr>
          <p:nvPr>
            <p:custDataLst>
              <p:tags r:id="rId57"/>
            </p:custDataLst>
          </p:nvPr>
        </p:nvSpPr>
        <p:spPr bwMode="gray">
          <a:xfrm>
            <a:off x="3603625" y="2211388"/>
            <a:ext cx="40640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25400" tIns="0" rIns="25400" bIns="0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60D3B3CB-29C7-4AF8-A012-D0AB8FAB2CF7}" type="datetime'5''''''9''''''''%'''''''''''''''''">
              <a:rPr lang="en-US" sz="1400" b="0"/>
              <a:pPr/>
              <a:t>59%</a:t>
            </a:fld>
            <a:endParaRPr lang="en-US" sz="1400" b="0" kern="0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93" name="Text Placeholder 71"/>
          <p:cNvSpPr txBox="1">
            <a:spLocks/>
          </p:cNvSpPr>
          <p:nvPr>
            <p:custDataLst>
              <p:tags r:id="rId58"/>
            </p:custDataLst>
          </p:nvPr>
        </p:nvSpPr>
        <p:spPr bwMode="gray">
          <a:xfrm>
            <a:off x="3603625" y="4167188"/>
            <a:ext cx="40640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25400" tIns="0" rIns="25400" bIns="0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7DCC290F-1BD5-4B3D-8BCD-3E0C569BE3EC}" type="datetime'''''''''''''''''''''''''''2''''0''''''''''''''''%'''''">
              <a:rPr lang="en-US" sz="1400" b="0"/>
              <a:pPr/>
              <a:t>20%</a:t>
            </a:fld>
            <a:endParaRPr lang="en-US" sz="1400" b="0" kern="0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94" name="Text Placeholder 84"/>
          <p:cNvSpPr txBox="1">
            <a:spLocks/>
          </p:cNvSpPr>
          <p:nvPr>
            <p:custDataLst>
              <p:tags r:id="rId59"/>
            </p:custDataLst>
          </p:nvPr>
        </p:nvSpPr>
        <p:spPr bwMode="gray">
          <a:xfrm>
            <a:off x="3603625" y="3503613"/>
            <a:ext cx="40640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25400" tIns="0" rIns="25400" bIns="0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EC977C53-38B8-44D2-B7D6-A71D23BAD4E1}" type="datetime'''''''''''''2''''''''''''''''''''''''''''''''''''''1''''''%'''">
              <a:rPr lang="en-US" sz="1400" b="0"/>
              <a:pPr/>
              <a:t>21%</a:t>
            </a:fld>
            <a:endParaRPr lang="en-US" sz="1400" b="0" kern="0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95" name="Text Placeholder 76"/>
          <p:cNvSpPr txBox="1">
            <a:spLocks/>
          </p:cNvSpPr>
          <p:nvPr>
            <p:custDataLst>
              <p:tags r:id="rId60"/>
            </p:custDataLst>
          </p:nvPr>
        </p:nvSpPr>
        <p:spPr bwMode="gray">
          <a:xfrm>
            <a:off x="6359525" y="2438400"/>
            <a:ext cx="40640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25400" tIns="0" rIns="25400" bIns="0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6DCFBCD0-62D7-4ABB-A0F0-3F508721D982}" type="datetime'''''''''''''''''''''''''''''''''''''''7''''''''3''''''%'''''">
              <a:rPr lang="en-US" sz="1400" b="0"/>
              <a:pPr/>
              <a:t>73%</a:t>
            </a:fld>
            <a:endParaRPr lang="en-US" sz="1400" b="0" kern="0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96" name="Text Placeholder 58"/>
          <p:cNvSpPr txBox="1">
            <a:spLocks/>
          </p:cNvSpPr>
          <p:nvPr>
            <p:custDataLst>
              <p:tags r:id="rId61"/>
            </p:custDataLst>
          </p:nvPr>
        </p:nvSpPr>
        <p:spPr bwMode="auto">
          <a:xfrm>
            <a:off x="4953000" y="5106988"/>
            <a:ext cx="442913" cy="425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0" tIns="0" rIns="0" bIns="0" anchor="t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C25FB000-0FE9-450A-AF47-9E306C812725}" type="datetime'''''''''T''''''''h''u'''''''''''''">
              <a:rPr lang="en-US" sz="1400" b="0"/>
              <a:pPr/>
              <a:t>Thu</a:t>
            </a:fld>
            <a:r>
              <a:rPr lang="en-US" sz="1400" b="0" smtClean="0"/>
              <a:t/>
            </a:r>
            <a:br>
              <a:rPr lang="en-US" sz="1400" b="0" smtClean="0"/>
            </a:br>
            <a:fld id="{56D6141F-31A3-4BEF-AE69-F520BD8CF2BC}" type="datetime'''''''''''''3'',2''''''''1''''''''''7'''''''''">
              <a:rPr lang="en-US" sz="1400" b="0"/>
              <a:pPr/>
              <a:t>3,217</a:t>
            </a:fld>
            <a:endParaRPr lang="en-US" sz="1400" b="0" kern="0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97" name="Text Placeholder 73"/>
          <p:cNvSpPr txBox="1">
            <a:spLocks/>
          </p:cNvSpPr>
          <p:nvPr>
            <p:custDataLst>
              <p:tags r:id="rId62"/>
            </p:custDataLst>
          </p:nvPr>
        </p:nvSpPr>
        <p:spPr bwMode="gray">
          <a:xfrm>
            <a:off x="4970463" y="3875088"/>
            <a:ext cx="40640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25400" tIns="0" rIns="25400" bIns="0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4F94FFAB-5252-421F-9356-A4770BC085F4}" type="datetime'''''''1''4%'''''''''''''''''''''''''''''''''''''''''''">
              <a:rPr lang="en-US" sz="1400" b="0"/>
              <a:pPr/>
              <a:t>14%</a:t>
            </a:fld>
            <a:endParaRPr lang="en-US" sz="1400" b="0" kern="0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98" name="Text Placeholder 77"/>
          <p:cNvSpPr txBox="1">
            <a:spLocks/>
          </p:cNvSpPr>
          <p:nvPr>
            <p:custDataLst>
              <p:tags r:id="rId63"/>
            </p:custDataLst>
          </p:nvPr>
        </p:nvSpPr>
        <p:spPr bwMode="gray">
          <a:xfrm>
            <a:off x="7623175" y="3762375"/>
            <a:ext cx="40640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25400" tIns="0" rIns="25400" bIns="0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FF1F0A6F-0332-43DB-9C3A-1F5775B43F09}" type="datetime'''''''1''''''''''''5''''''''''''''''''''''''%'''''''''''''''''">
              <a:rPr lang="en-US" sz="1400" b="0"/>
              <a:pPr/>
              <a:t>15%</a:t>
            </a:fld>
            <a:endParaRPr lang="en-US" sz="1400" b="0" kern="0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99" name="Text Placeholder 80"/>
          <p:cNvSpPr txBox="1">
            <a:spLocks/>
          </p:cNvSpPr>
          <p:nvPr>
            <p:custDataLst>
              <p:tags r:id="rId64"/>
            </p:custDataLst>
          </p:nvPr>
        </p:nvSpPr>
        <p:spPr bwMode="gray">
          <a:xfrm>
            <a:off x="8924925" y="2420938"/>
            <a:ext cx="40640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25400" tIns="0" rIns="25400" bIns="0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95BBC3C6-D856-4336-B4ED-056108CDA83E}" type="datetime'''''7''''''''''''''''''''2''''''%'''''''">
              <a:rPr lang="en-US" sz="1400" b="0"/>
              <a:pPr/>
              <a:t>72%</a:t>
            </a:fld>
            <a:endParaRPr lang="en-US" sz="1400" b="0" kern="0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00" name="Text Placeholder 75"/>
          <p:cNvSpPr txBox="1">
            <a:spLocks/>
          </p:cNvSpPr>
          <p:nvPr>
            <p:custDataLst>
              <p:tags r:id="rId65"/>
            </p:custDataLst>
          </p:nvPr>
        </p:nvSpPr>
        <p:spPr bwMode="gray">
          <a:xfrm>
            <a:off x="6359525" y="3843338"/>
            <a:ext cx="40640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25400" tIns="0" rIns="25400" bIns="0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3F4350AB-9799-408B-840C-3C6F1CD3C261}" type="datetime'1''''''4%'''''''''''">
              <a:rPr lang="en-US" sz="1400" b="0"/>
              <a:pPr/>
              <a:t>14%</a:t>
            </a:fld>
            <a:endParaRPr lang="en-US" sz="1400" b="0" kern="0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01" name="Text Placeholder 86"/>
          <p:cNvSpPr txBox="1">
            <a:spLocks/>
          </p:cNvSpPr>
          <p:nvPr>
            <p:custDataLst>
              <p:tags r:id="rId66"/>
            </p:custDataLst>
          </p:nvPr>
        </p:nvSpPr>
        <p:spPr bwMode="gray">
          <a:xfrm>
            <a:off x="6359525" y="4279900"/>
            <a:ext cx="40640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25400" tIns="0" rIns="25400" bIns="0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A9BB2C0F-4CCC-47BC-A51A-D305A1E54FD2}" type="datetime'''''1''''''3''''''''''%'''''''''''''''''''''">
              <a:rPr lang="en-US" sz="1400" b="0"/>
              <a:pPr/>
              <a:t>13%</a:t>
            </a:fld>
            <a:endParaRPr lang="en-US" sz="1400" b="0" kern="0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02" name="Text Placeholder 87"/>
          <p:cNvSpPr txBox="1">
            <a:spLocks/>
          </p:cNvSpPr>
          <p:nvPr>
            <p:custDataLst>
              <p:tags r:id="rId67"/>
            </p:custDataLst>
          </p:nvPr>
        </p:nvSpPr>
        <p:spPr bwMode="gray">
          <a:xfrm>
            <a:off x="7623175" y="4248150"/>
            <a:ext cx="40640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25400" tIns="0" rIns="25400" bIns="0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799144EB-0686-4A2E-98DD-356D28A9A44A}" type="datetime'''''''''''''''''''''1''5''''''''''''''%'''''''''''">
              <a:rPr lang="en-US" sz="1400" b="0"/>
              <a:pPr/>
              <a:t>15%</a:t>
            </a:fld>
            <a:endParaRPr lang="en-US" sz="1400" b="0" kern="0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03" name="Text Placeholder 60"/>
          <p:cNvSpPr txBox="1">
            <a:spLocks/>
          </p:cNvSpPr>
          <p:nvPr>
            <p:custDataLst>
              <p:tags r:id="rId68"/>
            </p:custDataLst>
          </p:nvPr>
        </p:nvSpPr>
        <p:spPr bwMode="auto">
          <a:xfrm>
            <a:off x="6342063" y="5106988"/>
            <a:ext cx="442913" cy="425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0" tIns="0" rIns="0" bIns="0" anchor="t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65604767-7EFF-4154-9D49-A29C9398A4C0}" type="datetime'''''''''''''''''''''''''''''''''''''''''''''F''r''''''i'''''">
              <a:rPr lang="en-US" sz="1400" b="0"/>
              <a:pPr/>
              <a:t>Fri</a:t>
            </a:fld>
            <a:r>
              <a:rPr lang="en-US" sz="1400" b="0" smtClean="0"/>
              <a:t/>
            </a:r>
            <a:br>
              <a:rPr lang="en-US" sz="1400" b="0" smtClean="0"/>
            </a:br>
            <a:fld id="{7869498F-30DB-4AF0-B3DD-287BA4888C3F}" type="datetime'''2'''''''''''''''''''',''''''''''94''9'''''''''''''''''''''">
              <a:rPr lang="en-US" sz="1400" b="0"/>
              <a:pPr/>
              <a:t>2,949</a:t>
            </a:fld>
            <a:endParaRPr lang="en-US" sz="1400" b="0" kern="0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04" name="Text Placeholder 56"/>
          <p:cNvSpPr txBox="1">
            <a:spLocks/>
          </p:cNvSpPr>
          <p:nvPr>
            <p:custDataLst>
              <p:tags r:id="rId69"/>
            </p:custDataLst>
          </p:nvPr>
        </p:nvSpPr>
        <p:spPr bwMode="auto">
          <a:xfrm>
            <a:off x="3586163" y="5106988"/>
            <a:ext cx="442913" cy="425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0" tIns="0" rIns="0" bIns="0" anchor="t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8D9B4019-9C68-46D7-950B-D500A12E41F3}" type="datetime'''''''''''''''''''''We''''''''''''''d'''''''">
              <a:rPr lang="en-US" sz="1400" b="0"/>
              <a:pPr/>
              <a:t>Wed</a:t>
            </a:fld>
            <a:r>
              <a:rPr lang="en-US" sz="1400" b="0" smtClean="0"/>
              <a:t/>
            </a:r>
            <a:br>
              <a:rPr lang="en-US" sz="1400" b="0" smtClean="0"/>
            </a:br>
            <a:fld id="{948EE5D1-FA9F-43B9-AC78-7E9580905648}" type="datetime'''''''''''2'''''''',8''''''''''''''''''''''''4''''''''''3'''''">
              <a:rPr lang="en-US" sz="1400" b="0"/>
              <a:pPr/>
              <a:t>2,843</a:t>
            </a:fld>
            <a:endParaRPr lang="en-US" sz="1400" b="0" kern="0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05" name="Text Placeholder 88"/>
          <p:cNvSpPr txBox="1">
            <a:spLocks/>
          </p:cNvSpPr>
          <p:nvPr>
            <p:custDataLst>
              <p:tags r:id="rId70"/>
            </p:custDataLst>
          </p:nvPr>
        </p:nvSpPr>
        <p:spPr bwMode="gray">
          <a:xfrm>
            <a:off x="8924925" y="4279900"/>
            <a:ext cx="40640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25400" tIns="0" rIns="25400" bIns="0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79C87C84-378C-4C5C-BF1A-2E2BF2C05923}" type="datetime'''''''''''''''''13''''''''%'''">
              <a:rPr lang="en-US" sz="1400" b="0"/>
              <a:pPr/>
              <a:t>13%</a:t>
            </a:fld>
            <a:endParaRPr lang="en-US" sz="1400" b="0" kern="0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06" name="Text Placeholder 78"/>
          <p:cNvSpPr txBox="1">
            <a:spLocks/>
          </p:cNvSpPr>
          <p:nvPr>
            <p:custDataLst>
              <p:tags r:id="rId71"/>
            </p:custDataLst>
          </p:nvPr>
        </p:nvSpPr>
        <p:spPr bwMode="gray">
          <a:xfrm>
            <a:off x="7623175" y="2389188"/>
            <a:ext cx="40640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25400" tIns="0" rIns="25400" bIns="0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C962D1F5-ED90-4C27-B4CF-EC8C5CB4975B}" type="datetime'7''''0''''''''''''%'''''''''''''''''''''''''''''">
              <a:rPr lang="en-US" sz="1400" b="0"/>
              <a:pPr/>
              <a:t>70%</a:t>
            </a:fld>
            <a:endParaRPr lang="en-US" sz="1400" b="0" kern="0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07" name="Text Placeholder 62"/>
          <p:cNvSpPr txBox="1">
            <a:spLocks/>
          </p:cNvSpPr>
          <p:nvPr>
            <p:custDataLst>
              <p:tags r:id="rId72"/>
            </p:custDataLst>
          </p:nvPr>
        </p:nvSpPr>
        <p:spPr bwMode="auto">
          <a:xfrm>
            <a:off x="7605713" y="5106988"/>
            <a:ext cx="442913" cy="425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0" tIns="0" rIns="0" bIns="0" anchor="t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262CE2A6-7DEB-469D-BFAC-79350D17BDE5}" type="datetime'Sa''''''''''''''''''''''''''''''''''''''''''''''''''''''''t'''">
              <a:rPr lang="en-US" sz="1400" b="0"/>
              <a:pPr/>
              <a:t>Sat</a:t>
            </a:fld>
            <a:r>
              <a:rPr lang="en-US" sz="1400" b="0" smtClean="0"/>
              <a:t/>
            </a:r>
            <a:br>
              <a:rPr lang="en-US" sz="1400" b="0" smtClean="0"/>
            </a:br>
            <a:fld id="{3FB16033-0B37-498F-97DD-6799E702AB56}" type="datetime'2'''''''''''''''''',''6''''''''''''5''''''''''''''3'''''">
              <a:rPr lang="en-US" sz="1400" b="0"/>
              <a:pPr/>
              <a:t>2,653</a:t>
            </a:fld>
            <a:endParaRPr lang="en-US" sz="1400" b="0" kern="0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08" name="Text Placeholder 79"/>
          <p:cNvSpPr txBox="1">
            <a:spLocks/>
          </p:cNvSpPr>
          <p:nvPr>
            <p:custDataLst>
              <p:tags r:id="rId73"/>
            </p:custDataLst>
          </p:nvPr>
        </p:nvSpPr>
        <p:spPr bwMode="gray">
          <a:xfrm>
            <a:off x="8924925" y="3827463"/>
            <a:ext cx="40640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25400" tIns="0" rIns="25400" bIns="0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7AD3661B-AFEA-4FE4-8F3B-DCD1DAA31CBE}" type="datetime'''''''''''''''''''''15''''%'''''''''''''''''''''">
              <a:rPr lang="en-US" sz="1400" b="0"/>
              <a:pPr/>
              <a:t>15%</a:t>
            </a:fld>
            <a:endParaRPr lang="en-US" sz="1400" b="0" kern="0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09" name="Text Placeholder 64"/>
          <p:cNvSpPr txBox="1">
            <a:spLocks/>
          </p:cNvSpPr>
          <p:nvPr>
            <p:custDataLst>
              <p:tags r:id="rId74"/>
            </p:custDataLst>
          </p:nvPr>
        </p:nvSpPr>
        <p:spPr bwMode="auto">
          <a:xfrm>
            <a:off x="8907463" y="5106988"/>
            <a:ext cx="442913" cy="425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0" tIns="0" rIns="0" bIns="0" anchor="t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937D2905-CCEA-41B8-835C-F0ED607698D1}" type="datetime'''''''''''''S''''''''u''''''''''n'''">
              <a:rPr lang="en-US" sz="1400" b="0"/>
              <a:pPr/>
              <a:t>Sun</a:t>
            </a:fld>
            <a:r>
              <a:rPr lang="en-US" sz="1400" b="0" smtClean="0"/>
              <a:t/>
            </a:r>
            <a:br>
              <a:rPr lang="en-US" sz="1400" b="0" smtClean="0"/>
            </a:br>
            <a:fld id="{F34512D5-FD1E-46E9-87B5-D655D332D51F}" type="datetime'''''''''''''''''''''''''''''3'''',1''''''2''''''1'">
              <a:rPr lang="en-US" sz="1400" b="0"/>
              <a:pPr/>
              <a:t>3,121</a:t>
            </a:fld>
            <a:endParaRPr lang="en-US" sz="1400" b="0" kern="0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10" name="Text Placeholder 111"/>
          <p:cNvSpPr txBox="1">
            <a:spLocks/>
          </p:cNvSpPr>
          <p:nvPr>
            <p:custDataLst>
              <p:tags r:id="rId75"/>
            </p:custDataLst>
          </p:nvPr>
        </p:nvSpPr>
        <p:spPr bwMode="auto">
          <a:xfrm>
            <a:off x="4762500" y="5673725"/>
            <a:ext cx="1635125" cy="425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0" tIns="0" rIns="0" bIns="0" anchor="t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r>
              <a:rPr lang="en-US" sz="1400" smtClean="0">
                <a:sym typeface="+mn-lt"/>
              </a:rPr>
              <a:t>Calories consumed</a:t>
            </a:r>
          </a:p>
          <a:p>
            <a:pPr algn="ctr"/>
            <a:r>
              <a:rPr lang="en-US" sz="1400" kern="0" smtClean="0">
                <a:sym typeface="+mn-lt"/>
              </a:rPr>
              <a:t>(Avg. = 2,695)</a:t>
            </a:r>
            <a:endParaRPr lang="en-US" sz="1400" kern="0" dirty="0">
              <a:sym typeface="+mn-lt"/>
            </a:endParaRPr>
          </a:p>
        </p:txBody>
      </p:sp>
      <p:sp>
        <p:nvSpPr>
          <p:cNvPr id="111" name="Text Placeholder 81"/>
          <p:cNvSpPr txBox="1">
            <a:spLocks/>
          </p:cNvSpPr>
          <p:nvPr>
            <p:custDataLst>
              <p:tags r:id="rId76"/>
            </p:custDataLst>
          </p:nvPr>
        </p:nvSpPr>
        <p:spPr bwMode="gray">
          <a:xfrm>
            <a:off x="1555750" y="3649663"/>
            <a:ext cx="40640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25400" tIns="0" rIns="25400" bIns="0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69F60DD4-D265-483D-A4D5-78358B0FDA3B}" type="datetime'''''''''''''22%'''''''''''''''''''''''">
              <a:rPr lang="en-US" sz="1400" b="0"/>
              <a:pPr/>
              <a:t>22%</a:t>
            </a:fld>
            <a:endParaRPr lang="en-US" sz="1400" b="0" kern="0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12" name="Text Placeholder 66"/>
          <p:cNvSpPr txBox="1">
            <a:spLocks/>
          </p:cNvSpPr>
          <p:nvPr>
            <p:custDataLst>
              <p:tags r:id="rId77"/>
            </p:custDataLst>
          </p:nvPr>
        </p:nvSpPr>
        <p:spPr bwMode="gray">
          <a:xfrm>
            <a:off x="1555750" y="4248150"/>
            <a:ext cx="40640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25400" tIns="0" rIns="25400" bIns="0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A779D345-278A-4C26-92FD-A2066D4DCC59}" type="datetime'''''1''''''''''''5''''''''''''''''''''%'''''''''''''''''''">
              <a:rPr lang="en-US" sz="1400" b="0"/>
              <a:pPr/>
              <a:t>15%</a:t>
            </a:fld>
            <a:endParaRPr lang="en-US" sz="1400" b="0" kern="0" dirty="0">
              <a:sym typeface="+mn-lt"/>
            </a:endParaRPr>
          </a:p>
        </p:txBody>
      </p:sp>
      <p:sp>
        <p:nvSpPr>
          <p:cNvPr id="113" name="Text Placeholder 70"/>
          <p:cNvSpPr txBox="1">
            <a:spLocks/>
          </p:cNvSpPr>
          <p:nvPr>
            <p:custDataLst>
              <p:tags r:id="rId78"/>
            </p:custDataLst>
          </p:nvPr>
        </p:nvSpPr>
        <p:spPr bwMode="gray">
          <a:xfrm>
            <a:off x="2474913" y="2324100"/>
            <a:ext cx="40640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25400" tIns="0" rIns="25400" bIns="0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3407E48B-59F3-43D0-9E13-D0E08CB0E1F2}" type="datetime'''6''''''''6''''%'''''''''''''">
              <a:rPr lang="en-US" sz="1400" b="0"/>
              <a:pPr/>
              <a:t>66%</a:t>
            </a:fld>
            <a:endParaRPr lang="en-US" sz="1400" b="0" kern="0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14" name="Text Placeholder 67"/>
          <p:cNvSpPr txBox="1">
            <a:spLocks/>
          </p:cNvSpPr>
          <p:nvPr>
            <p:custDataLst>
              <p:tags r:id="rId79"/>
            </p:custDataLst>
          </p:nvPr>
        </p:nvSpPr>
        <p:spPr bwMode="gray">
          <a:xfrm>
            <a:off x="1555750" y="2276475"/>
            <a:ext cx="40640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25400" tIns="0" rIns="25400" bIns="0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B236B086-EDEB-4C60-9369-D78FFDED41D6}" type="datetime'''''''''''''''''''''''''6''''''''''''''3''''''''''''''''''''%'">
              <a:rPr lang="en-US" sz="1400" b="0"/>
              <a:pPr/>
              <a:t>63%</a:t>
            </a:fld>
            <a:endParaRPr lang="en-US" sz="1400" b="0" kern="0" dirty="0">
              <a:sym typeface="+mn-lt"/>
            </a:endParaRPr>
          </a:p>
        </p:txBody>
      </p:sp>
      <p:sp>
        <p:nvSpPr>
          <p:cNvPr id="115" name="Rectangle 114"/>
          <p:cNvSpPr/>
          <p:nvPr>
            <p:custDataLst>
              <p:tags r:id="rId80"/>
            </p:custDataLst>
          </p:nvPr>
        </p:nvSpPr>
        <p:spPr bwMode="auto">
          <a:xfrm>
            <a:off x="10334625" y="1131888"/>
            <a:ext cx="250825" cy="187325"/>
          </a:xfrm>
          <a:prstGeom prst="rect">
            <a:avLst/>
          </a:prstGeom>
          <a:solidFill>
            <a:srgbClr val="C3CFE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9535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6" name="Rectangle 115"/>
          <p:cNvSpPr/>
          <p:nvPr>
            <p:custDataLst>
              <p:tags r:id="rId81"/>
            </p:custDataLst>
          </p:nvPr>
        </p:nvSpPr>
        <p:spPr bwMode="auto">
          <a:xfrm>
            <a:off x="10334625" y="1395413"/>
            <a:ext cx="250825" cy="187325"/>
          </a:xfrm>
          <a:prstGeom prst="rect">
            <a:avLst/>
          </a:prstGeom>
          <a:solidFill>
            <a:srgbClr val="9DB1C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9535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7" name="Rectangle 116"/>
          <p:cNvSpPr/>
          <p:nvPr>
            <p:custDataLst>
              <p:tags r:id="rId82"/>
            </p:custDataLst>
          </p:nvPr>
        </p:nvSpPr>
        <p:spPr bwMode="auto">
          <a:xfrm>
            <a:off x="10334625" y="868363"/>
            <a:ext cx="250825" cy="187325"/>
          </a:xfrm>
          <a:prstGeom prst="rect">
            <a:avLst/>
          </a:prstGeom>
          <a:solidFill>
            <a:srgbClr val="DFE5E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9535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8" name="Text Placeholder 52"/>
          <p:cNvSpPr txBox="1">
            <a:spLocks/>
          </p:cNvSpPr>
          <p:nvPr>
            <p:custDataLst>
              <p:tags r:id="rId83"/>
            </p:custDataLst>
          </p:nvPr>
        </p:nvSpPr>
        <p:spPr bwMode="auto">
          <a:xfrm>
            <a:off x="10636250" y="863600"/>
            <a:ext cx="107315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0" tIns="0" rIns="0" bIns="0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fld id="{FF6E6F3D-B8E3-45FB-9361-A8922622646E}" type="datetime'''''''''''Ca''''''''''r''b''''oh''y''d''''''rat''e'''''''''">
              <a:rPr lang="en-US" sz="1400" b="0"/>
              <a:pPr/>
              <a:t>Carbohydrate</a:t>
            </a:fld>
            <a:endParaRPr lang="en-US" sz="1400" b="0" kern="0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19" name="Text Placeholder 82"/>
          <p:cNvSpPr txBox="1">
            <a:spLocks/>
          </p:cNvSpPr>
          <p:nvPr>
            <p:custDataLst>
              <p:tags r:id="rId84"/>
            </p:custDataLst>
          </p:nvPr>
        </p:nvSpPr>
        <p:spPr bwMode="auto">
          <a:xfrm>
            <a:off x="10636250" y="1390650"/>
            <a:ext cx="561975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0" tIns="0" rIns="0" bIns="0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fld id="{A92204B3-8889-4681-8A3D-C60FB0C438BF}" type="datetime'''''Pro''''te''''''''''''''''''''''''in'''''''">
              <a:rPr lang="en-US" sz="1400" b="0"/>
              <a:pPr/>
              <a:t>Protein</a:t>
            </a:fld>
            <a:endParaRPr lang="en-US" sz="1400" b="0" kern="0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20" name="Text Placeholder 68"/>
          <p:cNvSpPr txBox="1">
            <a:spLocks/>
          </p:cNvSpPr>
          <p:nvPr>
            <p:custDataLst>
              <p:tags r:id="rId85"/>
            </p:custDataLst>
          </p:nvPr>
        </p:nvSpPr>
        <p:spPr bwMode="auto">
          <a:xfrm>
            <a:off x="10636250" y="1127125"/>
            <a:ext cx="255588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0" tIns="0" rIns="0" bIns="0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fld id="{89C73412-6FB3-4BE5-B1CF-D05E657D493D}" type="datetime'''F''''''a''''''''''''''''''''''''''''''''''''t'''''''''''''">
              <a:rPr lang="en-US" sz="1400" b="0"/>
              <a:pPr/>
              <a:t>Fat</a:t>
            </a:fld>
            <a:endParaRPr lang="en-US" sz="1400" b="0" kern="0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7957071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  <p:tag name="THINKCELLPRESENTATIONDONOTDELETE" val="&lt;?xml version=&quot;1.0&quot; encoding=&quot;UTF-16&quot; standalone=&quot;yes&quot;?&gt;&#10;&lt;root reqver=&quot;21047&quot;&gt;&lt;version val=&quot;23028&quot;/&gt;&lt;CPresentation id=&quot;1&quot;&gt;&lt;m_precDefaultNumber&gt;&lt;m_bNumberIsYear val=&quot;1&quot;/&gt;&lt;m_chMinusSymbol&gt;-&lt;/m_chMinusSymbol&gt;&lt;m_chDecimalSymbol17909&gt;.&lt;/m_chDecimalSymbol17909&gt;&lt;m_nGroupingDigits17909 val=&quot;3&quot;/&gt;&lt;m_chGroupingSymbol17909&gt;,&lt;/m_chGroupingSymbol17909&gt;&lt;/m_precDefaultNumber&gt;&lt;m_precDefaultPercent&gt;&lt;m_bNumberIsYear val=&quot;1&quot;/&gt;&lt;m_chMinusSymbol&gt;-&lt;/m_chMinusSymbol&gt;&lt;m_nDecimalDigits17909 val=&quot;0&quot;/&gt;&lt;m_chDecimalSymbol17909&gt;.&lt;/m_chDecimalSymbol17909&gt;&lt;m_nGroupingDigits17909 val=&quot;3&quot;/&gt;&lt;m_chGroupingSymbol17909&gt;,&lt;/m_chGroupingSymbol17909&gt;&lt;m_strSuffix17909&gt;%&lt;/m_strSuffix17909&gt;&lt;/m_precDefaultPercent&gt;&lt;m_precDefaultDate&gt;&lt;m_bNumberIsYear val=&quot;0&quot;/&gt;&lt;m_strFormatTime&gt;%d/%m/%Y&lt;/m_strFormatTime&gt;&lt;/m_precDefaultDate&gt;&lt;m_precDefaultYear&gt;&lt;m_bNumberIsYear val=&quot;0&quot;/&gt;&lt;/m_precDefaultYear&gt;&lt;m_precDefaultQuarter&gt;&lt;m_bNumberIsYear val=&quot;0&quot;/&gt;&lt;m_strFormatTime&gt;Q%5&lt;/m_strFormatTime&gt;&lt;/m_precDefaultQuarter&gt;&lt;m_precDefaultMonth&gt;&lt;m_bNumberIsYear val=&quot;0&quot;/&gt;&lt;/m_precDefaultMonth&gt;&lt;m_precDefaultWeek&gt;&lt;m_bNumberIsYear val=&quot;0&quot;/&gt;&lt;/m_precDefaultWeek&gt;&lt;m_precDefaultDay&gt;&lt;m_bNumberIsYear val=&quot;0&quot;/&gt;&lt;m_strFormatTime&gt;%#d&lt;/m_strFormatTime&gt;&lt;/m_precDefaultDay&gt;&lt;m_mruColor&gt;&lt;m_vecMRU length=&quot;1&quot;&gt;&lt;elem m_fUsage=&quot;1.00000000000000000000E+000&quot;&gt;&lt;m_msothmcolidx val=&quot;0&quot;/&gt;&lt;m_rgb r=&quot;cf&quot; g=&quot;cf&quot; b=&quot;cf&quot;/&gt;&lt;m_ppcolschidx tagver0=&quot;23004&quot; tagname0=&quot;m_ppcolschidxUNRECOGNIZED&quot; val=&quot;0&quot;/&gt;&lt;m_nBrightness val=&quot;0&quot;/&gt;&lt;/elem&gt;&lt;/m_vecMRU&gt;&lt;/m_mruColor&gt;&lt;m_eweekdayFirstOfWeek val=&quot;2&quot;/&gt;&lt;m_eweekdayFirstOfWorkweek val=&quot;2&quot;/&gt;&lt;m_eweekdayFirstOfWeekend val=&quot;7&quot;/&gt;&lt;/CPresentation&gt;&lt;/root&gt;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YS9xSLiDkm_QYHoa.kaHw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7QvN2HUaU.KtbBD5XzI2Q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iVuJYMiokiGT2yCQi_tsQ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5dQUKOCMbUG7IvqTx5N2nA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IMJW7UcFU.uJExoikPcYA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3ff7SxpS0.uBO1N56zsNQ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0k.fmli3GkSi0cfv5KRJbA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NnhfJHyGU2FWYqjpSRZIQ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scNQPJmS0OjOB8J.O4CJQ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wx3Bd.Jb0G5zpLUIOLf6A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  <p:tag name="THINKCELLIDDONOTDELETE" val="H6EdDtx6u0C5EOXGQOn_yg"/>
  <p:tag name="THINKCELLSTATEDONOTDELETE" val="JybfW67J70eTncmI9DWavg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idx4mNdFkCWy9M8MzKb9A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uA3x6hy7k2gjBR.ebw12w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QRTJ8t6DUmzgCrLIw_PZg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w1HXRK8Nkq6eTKEFUOaaA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uWcT66D5kqsyLvGhLk_vQ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3j.8hMp6ke8gcjYr9_N8A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0pu9AIuJ0SefPhEy7hNtg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0es5Oo1SpkawLc2yj3kP4A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Rs3Ak.tP0imC2LbZkRZrw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sIzLRh8iUKtsCDjKJ.lgQ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  <p:tag name="THINKCELLSTATEDONOTDELETE" val="yBTyVV7dJkO_SA.ZGwD20w"/>
  <p:tag name="THINKCELLIDDONOTDELETE" val="WImSoy1BGk2qeJ_gZBR4Cw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osrHeoasEORqAk6lUv30A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wkCpiYXA0OzgNiwnBeW0A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0nkpbofGHEeOoKVsGC.49g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4e7McsNRCkSbnP_zMqYIHw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xk5S1MCX0ifWIUzpyihRw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UoguY05QE.n4sxJpHiHJQ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US_vKkgFUm7W408mTAXlw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dRelF.PLUiOF4dLwf3MdQ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8bpgc43J0yHgGpvBtP3sw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8uFY4bADSkubIEqbTr_zbg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EapZ1n4fkuIEU51k6F2Wg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JqYvFtRZUm77tOWqlhgEQ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UaSfeclfU2z5u6L6DOPIA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k_Mv1ItMEC3HbOCwOtM0w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yd.yDXDI0acAROXmK3o2g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jLDp.LbxUiWrchd34zszA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vUBpv2amECVL8ap3hhX2Q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_UtoRHP8sUakeIWA7rop8Q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j3xvu3FlkWFppWshVbyUw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9dfMZjLGsE.jPjFCrdMfSw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riRP.PvtUK1E0vWZVcs7A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vknk8vT.kG0VpuGH9BhqQ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nwapcDqLEez2u4ABbobzA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CAOK3MbNUCBmDF6mv72gQ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T8knEEzo0KGzP5n90kL.A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ArRb3vig0Glh9Jz.48isg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F7HxlakekKlS0tyLMReoQ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84pat4b9VkCGx9_4oO25JA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QewosU5BEiq.NFTP0jo1w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gTBu_2.7Uq4AqfOMFNAqw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1FbxvkXD0as.JZd.hElIg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aevGHAdlEqToWJwrs7Egw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1yNu52VgQ0adfABQXh7jVg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276HPZgJU2yecUtaKO7Ng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LttGYenp0OWDm9tdVbkKA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XYOL33HAk2mqHCpLQ.qrA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4rPq.UnirkCVsK8ruWnq4w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3kWKYrtbe0yiIvQ.33iJ0A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DtW2MiXWk66KF5rkS397A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WFvr6Uu6Uygz1ZUynuE9g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74207uJcv0.f1EqxVUAldw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NUmSw8kBkyO1IQq2p61QQ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8krLNnopNkCU5qYXDmJ6CA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AwHtxN_2EaLYS2U3nd_Dw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GKzTNIRL0OqvKPhY40gDg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u08O8qJ20GOBGaqixGOvQ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jZ_0gGa9Uuoa4Lx4kQMPQ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QfiAgfgIEKhK6XPfufiCQ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8isNnhYsAk25n3hJAG6AZg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.xbIFxyakeQ4Rp0dTWcHw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d2_FttDDU6qVPcpFUzIZQ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nMRjazw_UGzTEexAb63sA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B6PZJ_1i06eX7SGe2OVxw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4llcosNQUOiEiocDghwAw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tgM.ot_6UCuQpVpASpRnA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FVBZp66VkO6FUhRflevXA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uJEpJzXLkqQ6Yjx5zMqNg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g9qYxnDrkmX3kA3vbAjrg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jCB94LmT0mahI.0Zf81nQ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.evD9bjzrE6zMz3JlogvEg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QtePpX630i_RxsDRVhdgA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UaMctcXI06Cc2gLZ9FAKQ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.qMI.RL_Qk6sGeL.I8yYug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cftgQDTFU.U0hXJYjA0ww"/>
</p:tagLst>
</file>

<file path=ppt/theme/theme1.xml><?xml version="1.0" encoding="utf-8"?>
<a:theme xmlns:a="http://schemas.openxmlformats.org/drawingml/2006/main" name="think-cell Master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C0C0C0"/>
      </a:lt2>
      <a:accent1>
        <a:srgbClr val="FFFFFF"/>
      </a:accent1>
      <a:accent2>
        <a:srgbClr val="D8D8D8"/>
      </a:accent2>
      <a:accent3>
        <a:srgbClr val="FFFFFF"/>
      </a:accent3>
      <a:accent4>
        <a:srgbClr val="000000"/>
      </a:accent4>
      <a:accent5>
        <a:srgbClr val="FFFFFF"/>
      </a:accent5>
      <a:accent6>
        <a:srgbClr val="CCD3DA"/>
      </a:accent6>
      <a:hlink>
        <a:srgbClr val="BACCDE"/>
      </a:hlink>
      <a:folHlink>
        <a:srgbClr val="85A5C5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  <a:spAutoFit/>
      </a:bodyPr>
      <a:lstStyle>
        <a:defPPr marL="0" marR="0" indent="0" algn="ctr" defTabSz="895350" rtl="0" eaLnBrk="1" fontAlgn="base" latinLnBrk="0" hangingPunct="1">
          <a:lnSpc>
            <a:spcPct val="9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de-DE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  <a:spAutoFit/>
      </a:bodyPr>
      <a:lstStyle>
        <a:defPPr marL="0" marR="0" indent="0" algn="ctr" defTabSz="895350" rtl="0" eaLnBrk="1" fontAlgn="base" latinLnBrk="0" hangingPunct="1">
          <a:lnSpc>
            <a:spcPct val="9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de-DE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9E9E9E"/>
        </a:dk2>
        <a:lt2>
          <a:srgbClr val="DDDDDD"/>
        </a:lt2>
        <a:accent1>
          <a:srgbClr val="BCBCBC"/>
        </a:accent1>
        <a:accent2>
          <a:srgbClr val="E9E9E9"/>
        </a:accent2>
        <a:accent3>
          <a:srgbClr val="FFFFFF"/>
        </a:accent3>
        <a:accent4>
          <a:srgbClr val="000000"/>
        </a:accent4>
        <a:accent5>
          <a:srgbClr val="DADADA"/>
        </a:accent5>
        <a:accent6>
          <a:srgbClr val="D3D3D3"/>
        </a:accent6>
        <a:hlink>
          <a:srgbClr val="BCBCBC"/>
        </a:hlink>
        <a:folHlink>
          <a:srgbClr val="53535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80"/>
        </a:dk1>
        <a:lt1>
          <a:srgbClr val="FFFFFF"/>
        </a:lt1>
        <a:dk2>
          <a:srgbClr val="B4D7C8"/>
        </a:dk2>
        <a:lt2>
          <a:srgbClr val="C0C0C0"/>
        </a:lt2>
        <a:accent1>
          <a:srgbClr val="000080"/>
        </a:accent1>
        <a:accent2>
          <a:srgbClr val="1AB2E2"/>
        </a:accent2>
        <a:accent3>
          <a:srgbClr val="FFFFFF"/>
        </a:accent3>
        <a:accent4>
          <a:srgbClr val="00006C"/>
        </a:accent4>
        <a:accent5>
          <a:srgbClr val="AAAAC0"/>
        </a:accent5>
        <a:accent6>
          <a:srgbClr val="16A1CD"/>
        </a:accent6>
        <a:hlink>
          <a:srgbClr val="FFFF66"/>
        </a:hlink>
        <a:folHlink>
          <a:srgbClr val="BF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648FBB"/>
        </a:dk2>
        <a:lt2>
          <a:srgbClr val="C0C0C0"/>
        </a:lt2>
        <a:accent1>
          <a:srgbClr val="C30C3E"/>
        </a:accent1>
        <a:accent2>
          <a:srgbClr val="007770"/>
        </a:accent2>
        <a:accent3>
          <a:srgbClr val="FFFFFF"/>
        </a:accent3>
        <a:accent4>
          <a:srgbClr val="000000"/>
        </a:accent4>
        <a:accent5>
          <a:srgbClr val="DEAAAF"/>
        </a:accent5>
        <a:accent6>
          <a:srgbClr val="006B65"/>
        </a:accent6>
        <a:hlink>
          <a:srgbClr val="FFFF66"/>
        </a:hlink>
        <a:folHlink>
          <a:srgbClr val="BF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648FBB"/>
        </a:dk2>
        <a:lt2>
          <a:srgbClr val="C0C0C0"/>
        </a:lt2>
        <a:accent1>
          <a:srgbClr val="C30C3E"/>
        </a:accent1>
        <a:accent2>
          <a:srgbClr val="E1E9F1"/>
        </a:accent2>
        <a:accent3>
          <a:srgbClr val="FFFFFF"/>
        </a:accent3>
        <a:accent4>
          <a:srgbClr val="000000"/>
        </a:accent4>
        <a:accent5>
          <a:srgbClr val="DEAAAF"/>
        </a:accent5>
        <a:accent6>
          <a:srgbClr val="CCD3DA"/>
        </a:accent6>
        <a:hlink>
          <a:srgbClr val="BACCDE"/>
        </a:hlink>
        <a:folHlink>
          <a:srgbClr val="85A5C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FFF2AF"/>
        </a:dk2>
        <a:lt2>
          <a:srgbClr val="A9A49F"/>
        </a:lt2>
        <a:accent1>
          <a:srgbClr val="B2D1B2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D5E5D5"/>
        </a:accent5>
        <a:accent6>
          <a:srgbClr val="E7B95C"/>
        </a:accent6>
        <a:hlink>
          <a:srgbClr val="DBE9DB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648FBB"/>
        </a:dk2>
        <a:lt2>
          <a:srgbClr val="C0C0C0"/>
        </a:lt2>
        <a:accent1>
          <a:srgbClr val="FFFFFF"/>
        </a:accent1>
        <a:accent2>
          <a:srgbClr val="E1E9F1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CD3DA"/>
        </a:accent6>
        <a:hlink>
          <a:srgbClr val="BACCDE"/>
        </a:hlink>
        <a:folHlink>
          <a:srgbClr val="85A5C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FFFFFF"/>
        </a:accent1>
        <a:accent2>
          <a:srgbClr val="E1E9F1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CD3DA"/>
        </a:accent6>
        <a:hlink>
          <a:srgbClr val="BACCDE"/>
        </a:hlink>
        <a:folHlink>
          <a:srgbClr val="85A5C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0099CC"/>
        </a:accent1>
        <a:accent2>
          <a:srgbClr val="00CC99"/>
        </a:accent2>
        <a:accent3>
          <a:srgbClr val="FFFFFF"/>
        </a:accent3>
        <a:accent4>
          <a:srgbClr val="000000"/>
        </a:accent4>
        <a:accent5>
          <a:srgbClr val="AACAE2"/>
        </a:accent5>
        <a:accent6>
          <a:srgbClr val="00B98A"/>
        </a:accent6>
        <a:hlink>
          <a:srgbClr val="FFCC00"/>
        </a:hlink>
        <a:folHlink>
          <a:srgbClr val="EE941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FFFFFF"/>
        </a:accent1>
        <a:accent2>
          <a:srgbClr val="00CC99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00B98A"/>
        </a:accent6>
        <a:hlink>
          <a:srgbClr val="FFCC00"/>
        </a:hlink>
        <a:folHlink>
          <a:srgbClr val="EE941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">
        <a:dk1>
          <a:srgbClr val="000000"/>
        </a:dk1>
        <a:lt1>
          <a:srgbClr val="FFFFFF"/>
        </a:lt1>
        <a:dk2>
          <a:srgbClr val="9E9E9E"/>
        </a:dk2>
        <a:lt2>
          <a:srgbClr val="DDDDDD"/>
        </a:lt2>
        <a:accent1>
          <a:srgbClr val="BCBCBC"/>
        </a:accent1>
        <a:accent2>
          <a:srgbClr val="E9E9E9"/>
        </a:accent2>
        <a:accent3>
          <a:srgbClr val="FFFFFF"/>
        </a:accent3>
        <a:accent4>
          <a:srgbClr val="000000"/>
        </a:accent4>
        <a:accent5>
          <a:srgbClr val="DADADA"/>
        </a:accent5>
        <a:accent6>
          <a:srgbClr val="D3D3D3"/>
        </a:accent6>
        <a:hlink>
          <a:srgbClr val="BCBCBC"/>
        </a:hlink>
        <a:folHlink>
          <a:srgbClr val="53535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80"/>
        </a:dk1>
        <a:lt1>
          <a:srgbClr val="FFFFFF"/>
        </a:lt1>
        <a:dk2>
          <a:srgbClr val="B4D7C8"/>
        </a:dk2>
        <a:lt2>
          <a:srgbClr val="C0C0C0"/>
        </a:lt2>
        <a:accent1>
          <a:srgbClr val="000080"/>
        </a:accent1>
        <a:accent2>
          <a:srgbClr val="1AB2E2"/>
        </a:accent2>
        <a:accent3>
          <a:srgbClr val="FFFFFF"/>
        </a:accent3>
        <a:accent4>
          <a:srgbClr val="00006C"/>
        </a:accent4>
        <a:accent5>
          <a:srgbClr val="AAAAC0"/>
        </a:accent5>
        <a:accent6>
          <a:srgbClr val="16A1CD"/>
        </a:accent6>
        <a:hlink>
          <a:srgbClr val="FFFF66"/>
        </a:hlink>
        <a:folHlink>
          <a:srgbClr val="BF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648FBB"/>
        </a:dk2>
        <a:lt2>
          <a:srgbClr val="C0C0C0"/>
        </a:lt2>
        <a:accent1>
          <a:srgbClr val="C30C3E"/>
        </a:accent1>
        <a:accent2>
          <a:srgbClr val="007770"/>
        </a:accent2>
        <a:accent3>
          <a:srgbClr val="FFFFFF"/>
        </a:accent3>
        <a:accent4>
          <a:srgbClr val="000000"/>
        </a:accent4>
        <a:accent5>
          <a:srgbClr val="DEAAAF"/>
        </a:accent5>
        <a:accent6>
          <a:srgbClr val="006B65"/>
        </a:accent6>
        <a:hlink>
          <a:srgbClr val="FFFF66"/>
        </a:hlink>
        <a:folHlink>
          <a:srgbClr val="BF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648FBB"/>
        </a:dk2>
        <a:lt2>
          <a:srgbClr val="C0C0C0"/>
        </a:lt2>
        <a:accent1>
          <a:srgbClr val="C30C3E"/>
        </a:accent1>
        <a:accent2>
          <a:srgbClr val="E1E9F1"/>
        </a:accent2>
        <a:accent3>
          <a:srgbClr val="FFFFFF"/>
        </a:accent3>
        <a:accent4>
          <a:srgbClr val="000000"/>
        </a:accent4>
        <a:accent5>
          <a:srgbClr val="DEAAAF"/>
        </a:accent5>
        <a:accent6>
          <a:srgbClr val="CCD3DA"/>
        </a:accent6>
        <a:hlink>
          <a:srgbClr val="BACCDE"/>
        </a:hlink>
        <a:folHlink>
          <a:srgbClr val="85A5C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FFF2AF"/>
        </a:dk2>
        <a:lt2>
          <a:srgbClr val="A9A49F"/>
        </a:lt2>
        <a:accent1>
          <a:srgbClr val="B2D1B2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D5E5D5"/>
        </a:accent5>
        <a:accent6>
          <a:srgbClr val="E7B95C"/>
        </a:accent6>
        <a:hlink>
          <a:srgbClr val="DBE9DB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648FBB"/>
        </a:dk2>
        <a:lt2>
          <a:srgbClr val="C0C0C0"/>
        </a:lt2>
        <a:accent1>
          <a:srgbClr val="FFFFFF"/>
        </a:accent1>
        <a:accent2>
          <a:srgbClr val="E1E9F1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CD3DA"/>
        </a:accent6>
        <a:hlink>
          <a:srgbClr val="BACCDE"/>
        </a:hlink>
        <a:folHlink>
          <a:srgbClr val="85A5C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FFFFFF"/>
        </a:accent1>
        <a:accent2>
          <a:srgbClr val="E1E9F1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CD3DA"/>
        </a:accent6>
        <a:hlink>
          <a:srgbClr val="BACCDE"/>
        </a:hlink>
        <a:folHlink>
          <a:srgbClr val="85A5C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0099CC"/>
        </a:accent1>
        <a:accent2>
          <a:srgbClr val="00CC99"/>
        </a:accent2>
        <a:accent3>
          <a:srgbClr val="FFFFFF"/>
        </a:accent3>
        <a:accent4>
          <a:srgbClr val="000000"/>
        </a:accent4>
        <a:accent5>
          <a:srgbClr val="AACAE2"/>
        </a:accent5>
        <a:accent6>
          <a:srgbClr val="00B98A"/>
        </a:accent6>
        <a:hlink>
          <a:srgbClr val="FFCC00"/>
        </a:hlink>
        <a:folHlink>
          <a:srgbClr val="EE941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FFFFFF"/>
        </a:accent1>
        <a:accent2>
          <a:srgbClr val="00CC99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00B98A"/>
        </a:accent6>
        <a:hlink>
          <a:srgbClr val="FFCC00"/>
        </a:hlink>
        <a:folHlink>
          <a:srgbClr val="EE941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FFFF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60</Words>
  <Application>Microsoft Office PowerPoint</Application>
  <PresentationFormat>Custom</PresentationFormat>
  <Paragraphs>48</Paragraphs>
  <Slides>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think-cell Master</vt:lpstr>
      <vt:lpstr>think-cell Slide</vt:lpstr>
      <vt:lpstr>Mekko Chart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2013-11-29T17:03:42Z</dcterms:created>
  <dcterms:modified xsi:type="dcterms:W3CDTF">2013-11-29T17:03:53Z</dcterms:modified>
</cp:coreProperties>
</file>