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trictFirstAndLastChars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1949113" cy="6721475"/>
  <p:notesSz cx="7099300" cy="10234613"/>
  <p:custDataLst>
    <p:tags r:id="rId5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6759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353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0294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7055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3820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0584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197347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4112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7" userDrawn="1">
          <p15:clr>
            <a:srgbClr val="A4A3A4"/>
          </p15:clr>
        </p15:guide>
        <p15:guide id="2" pos="37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C2D8"/>
    <a:srgbClr val="B1C6DB"/>
    <a:srgbClr val="CCDAE8"/>
    <a:srgbClr val="080808"/>
    <a:srgbClr val="F1F5F9"/>
    <a:srgbClr val="E1E9F1"/>
    <a:srgbClr val="808080"/>
    <a:srgbClr val="C30C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799" autoAdjust="0"/>
  </p:normalViewPr>
  <p:slideViewPr>
    <p:cSldViewPr snapToGrid="0">
      <p:cViewPr varScale="1">
        <p:scale>
          <a:sx n="107" d="100"/>
          <a:sy n="107" d="100"/>
        </p:scale>
        <p:origin x="-84" y="-738"/>
      </p:cViewPr>
      <p:guideLst>
        <p:guide orient="horz" pos="2117"/>
        <p:guide pos="37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42" y="-72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5803AF6-863C-4E79-B0E4-DA9EF3C26513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1616056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0993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3588"/>
            <a:ext cx="6829425" cy="3843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5688"/>
            <a:ext cx="520382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TW" noProof="0" smtClean="0"/>
              <a:t>Click to edit Master text styles</a:t>
            </a:r>
          </a:p>
          <a:p>
            <a:pPr lvl="1"/>
            <a:r>
              <a:rPr lang="de-DE" altLang="zh-TW" noProof="0" smtClean="0"/>
              <a:t>Second level</a:t>
            </a:r>
          </a:p>
          <a:p>
            <a:pPr lvl="2"/>
            <a:r>
              <a:rPr lang="de-DE" altLang="zh-TW" noProof="0" smtClean="0"/>
              <a:t>Third level</a:t>
            </a:r>
          </a:p>
          <a:p>
            <a:pPr lvl="3"/>
            <a:r>
              <a:rPr lang="de-DE" altLang="zh-TW" noProof="0" smtClean="0"/>
              <a:t>Fourth level</a:t>
            </a:r>
          </a:p>
          <a:p>
            <a:pPr lvl="4"/>
            <a:r>
              <a:rPr lang="de-DE" altLang="zh-TW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33C40E2-8272-4AE7-AB34-08FFCFB9342A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31898641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67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35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02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705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3820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584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347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112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Rectangle 2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56951743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6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 descr="banner_hom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" y="2169432"/>
            <a:ext cx="6969138" cy="2382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35" name="Rectangle 47"/>
          <p:cNvSpPr>
            <a:spLocks noGrp="1" noChangeArrowheads="1"/>
          </p:cNvSpPr>
          <p:nvPr>
            <p:ph type="ctrTitle" sz="quarter"/>
          </p:nvPr>
        </p:nvSpPr>
        <p:spPr>
          <a:xfrm>
            <a:off x="6969780" y="3644467"/>
            <a:ext cx="4979347" cy="907576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1807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95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64B81-DDF4-4C7E-9C3D-A4C47BE53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525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" y="3"/>
            <a:ext cx="10429861" cy="57626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79828" tIns="44725" rIns="179828" bIns="447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ACTION TITLE</a:t>
            </a:r>
          </a:p>
        </p:txBody>
      </p:sp>
      <p:sp>
        <p:nvSpPr>
          <p:cNvPr id="216159" name="Rectangle 9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55705" y="6348413"/>
            <a:ext cx="1693408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50" tIns="44725" rIns="89450" bIns="44725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0"/>
              </a:spcBef>
              <a:defRPr sz="16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E92BC5-E33B-412F-87DB-DE8801275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1129"/>
          <p:cNvSpPr>
            <a:spLocks noChangeShapeType="1"/>
          </p:cNvSpPr>
          <p:nvPr/>
        </p:nvSpPr>
        <p:spPr bwMode="auto">
          <a:xfrm>
            <a:off x="0" y="6348413"/>
            <a:ext cx="11949113" cy="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9891" tIns="62344" rIns="119891" bIns="62344" anchor="ctr">
            <a:spAutoFit/>
          </a:bodyPr>
          <a:lstStyle/>
          <a:p>
            <a:endParaRPr lang="en-US" sz="3200"/>
          </a:p>
        </p:txBody>
      </p:sp>
      <p:graphicFrame>
        <p:nvGraphicFramePr>
          <p:cNvPr id="1030" name="Rectangle 2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8523327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think-cell Slide" r:id="rId6" imgW="0" imgH="0" progId="TCLayout.ActiveDocument.1">
                  <p:embed/>
                </p:oleObj>
              </mc:Choice>
              <mc:Fallback>
                <p:oleObj name="think-cell Slide" r:id="rId6" imgW="0" imgH="0" progId="TCLayout.ActiveDocument.1">
                  <p:embed/>
                  <p:pic>
                    <p:nvPicPr>
                      <p:cNvPr id="0" name="Rectangle 2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0" y="703263"/>
            <a:ext cx="11949113" cy="564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9828" tIns="35967" rIns="179828" bIns="456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176" y="131619"/>
            <a:ext cx="1290638" cy="3082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37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2pPr>
      <a:lvl3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3pPr>
      <a:lvl4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4pPr>
      <a:lvl5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5pPr>
      <a:lvl6pPr marL="609073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6pPr>
      <a:lvl7pPr marL="121816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7pPr>
      <a:lvl8pPr marL="182724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8pPr>
      <a:lvl9pPr marL="2436316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243209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–"/>
        <a:defRPr sz="1800">
          <a:solidFill>
            <a:schemeClr val="tx1"/>
          </a:solidFill>
          <a:latin typeface="+mn-lt"/>
        </a:defRPr>
      </a:lvl2pPr>
      <a:lvl3pPr marL="471614" indent="-228405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•"/>
        <a:defRPr sz="1800">
          <a:solidFill>
            <a:schemeClr val="tx1"/>
          </a:solidFill>
          <a:latin typeface="+mn-lt"/>
        </a:defRPr>
      </a:lvl3pPr>
      <a:lvl4pPr marL="714822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▫"/>
        <a:defRPr sz="1800">
          <a:solidFill>
            <a:schemeClr val="tx1"/>
          </a:solidFill>
          <a:latin typeface="+mn-lt"/>
        </a:defRPr>
      </a:lvl4pPr>
      <a:lvl5pPr marL="958033" indent="-243209" algn="l" defTabSz="958033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▪"/>
        <a:defRPr sz="1800">
          <a:solidFill>
            <a:schemeClr val="tx1"/>
          </a:solidFill>
          <a:latin typeface="+mn-lt"/>
        </a:defRPr>
      </a:lvl5pPr>
      <a:lvl6pPr marL="1355628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6pPr>
      <a:lvl7pPr marL="196470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7pPr>
      <a:lvl8pPr marL="2573783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8pPr>
      <a:lvl9pPr marL="318286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073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16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4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631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5399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447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355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263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18" Type="http://schemas.openxmlformats.org/officeDocument/2006/relationships/tags" Target="../tags/tag21.xml"/><Relationship Id="rId26" Type="http://schemas.openxmlformats.org/officeDocument/2006/relationships/tags" Target="../tags/tag29.xml"/><Relationship Id="rId39" Type="http://schemas.openxmlformats.org/officeDocument/2006/relationships/image" Target="../media/image4.emf"/><Relationship Id="rId3" Type="http://schemas.openxmlformats.org/officeDocument/2006/relationships/tags" Target="../tags/tag6.xml"/><Relationship Id="rId21" Type="http://schemas.openxmlformats.org/officeDocument/2006/relationships/tags" Target="../tags/tag24.xml"/><Relationship Id="rId34" Type="http://schemas.openxmlformats.org/officeDocument/2006/relationships/tags" Target="../tags/tag37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17" Type="http://schemas.openxmlformats.org/officeDocument/2006/relationships/tags" Target="../tags/tag20.xml"/><Relationship Id="rId25" Type="http://schemas.openxmlformats.org/officeDocument/2006/relationships/tags" Target="../tags/tag28.xml"/><Relationship Id="rId33" Type="http://schemas.openxmlformats.org/officeDocument/2006/relationships/tags" Target="../tags/tag36.xml"/><Relationship Id="rId38" Type="http://schemas.openxmlformats.org/officeDocument/2006/relationships/oleObject" Target="../embeddings/oleObject4.bin"/><Relationship Id="rId2" Type="http://schemas.openxmlformats.org/officeDocument/2006/relationships/tags" Target="../tags/tag5.xml"/><Relationship Id="rId16" Type="http://schemas.openxmlformats.org/officeDocument/2006/relationships/tags" Target="../tags/tag19.xml"/><Relationship Id="rId20" Type="http://schemas.openxmlformats.org/officeDocument/2006/relationships/tags" Target="../tags/tag23.xml"/><Relationship Id="rId29" Type="http://schemas.openxmlformats.org/officeDocument/2006/relationships/tags" Target="../tags/tag32.xml"/><Relationship Id="rId1" Type="http://schemas.openxmlformats.org/officeDocument/2006/relationships/vmlDrawing" Target="../drawings/vmlDrawing3.v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24" Type="http://schemas.openxmlformats.org/officeDocument/2006/relationships/tags" Target="../tags/tag27.xml"/><Relationship Id="rId32" Type="http://schemas.openxmlformats.org/officeDocument/2006/relationships/tags" Target="../tags/tag35.xml"/><Relationship Id="rId37" Type="http://schemas.openxmlformats.org/officeDocument/2006/relationships/image" Target="../media/image3.emf"/><Relationship Id="rId5" Type="http://schemas.openxmlformats.org/officeDocument/2006/relationships/tags" Target="../tags/tag8.xml"/><Relationship Id="rId15" Type="http://schemas.openxmlformats.org/officeDocument/2006/relationships/tags" Target="../tags/tag18.xml"/><Relationship Id="rId23" Type="http://schemas.openxmlformats.org/officeDocument/2006/relationships/tags" Target="../tags/tag26.xml"/><Relationship Id="rId28" Type="http://schemas.openxmlformats.org/officeDocument/2006/relationships/tags" Target="../tags/tag31.xml"/><Relationship Id="rId36" Type="http://schemas.openxmlformats.org/officeDocument/2006/relationships/oleObject" Target="../embeddings/oleObject3.bin"/><Relationship Id="rId10" Type="http://schemas.openxmlformats.org/officeDocument/2006/relationships/tags" Target="../tags/tag13.xml"/><Relationship Id="rId19" Type="http://schemas.openxmlformats.org/officeDocument/2006/relationships/tags" Target="../tags/tag22.xml"/><Relationship Id="rId31" Type="http://schemas.openxmlformats.org/officeDocument/2006/relationships/tags" Target="../tags/tag34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Relationship Id="rId22" Type="http://schemas.openxmlformats.org/officeDocument/2006/relationships/tags" Target="../tags/tag25.xml"/><Relationship Id="rId27" Type="http://schemas.openxmlformats.org/officeDocument/2006/relationships/tags" Target="../tags/tag30.xml"/><Relationship Id="rId30" Type="http://schemas.openxmlformats.org/officeDocument/2006/relationships/tags" Target="../tags/tag33.xml"/><Relationship Id="rId35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1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2272753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2" name="think-cell Slide" r:id="rId36" imgW="383" imgH="385" progId="TCLayout.ActiveDocument.1">
                  <p:embed/>
                </p:oleObj>
              </mc:Choice>
              <mc:Fallback>
                <p:oleObj name="think-cell Slide" r:id="rId36" imgW="383" imgH="38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 hidden="1"/>
          <p:cNvSpPr/>
          <p:nvPr>
            <p:custDataLst>
              <p:tags r:id="rId3"/>
            </p:custDataLst>
          </p:nvPr>
        </p:nvSpPr>
        <p:spPr bwMode="auto">
          <a:xfrm>
            <a:off x="-61197" y="-64831"/>
            <a:ext cx="281145" cy="288413"/>
          </a:xfrm>
          <a:prstGeom prst="rect">
            <a:avLst/>
          </a:prstGeom>
          <a:solidFill>
            <a:scrgbClr r="0" g="0" b="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895350"/>
            <a:endParaRPr kumimoji="0" lang="en-US" sz="1400" b="0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 Chart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A64B81-DDF4-4C7E-9C3D-A4C47BE53E61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  <p:graphicFrame>
        <p:nvGraphicFramePr>
          <p:cNvPr id="212" name="Object 211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83188218"/>
              </p:ext>
            </p:extLst>
          </p:nvPr>
        </p:nvGraphicFramePr>
        <p:xfrm>
          <a:off x="1714500" y="1714500"/>
          <a:ext cx="8391426" cy="4295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3" name="Chart" r:id="rId38" imgW="8391426" imgH="4295947" progId="MSGraph.Chart.8">
                  <p:embed followColorScheme="full"/>
                </p:oleObj>
              </mc:Choice>
              <mc:Fallback>
                <p:oleObj name="Chart" r:id="rId38" imgW="8391426" imgH="4295947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1714500" y="1714500"/>
                        <a:ext cx="8391426" cy="42959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3" name="Straight Connector 212"/>
          <p:cNvCxnSpPr/>
          <p:nvPr>
            <p:custDataLst>
              <p:tags r:id="rId5"/>
            </p:custDataLst>
          </p:nvPr>
        </p:nvCxnSpPr>
        <p:spPr bwMode="auto">
          <a:xfrm>
            <a:off x="3286125" y="3743325"/>
            <a:ext cx="0" cy="122872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4" name="Straight Connector 213"/>
          <p:cNvCxnSpPr/>
          <p:nvPr>
            <p:custDataLst>
              <p:tags r:id="rId6"/>
            </p:custDataLst>
          </p:nvPr>
        </p:nvCxnSpPr>
        <p:spPr bwMode="auto">
          <a:xfrm>
            <a:off x="3857625" y="37338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5" name="Straight Connector 214"/>
          <p:cNvCxnSpPr/>
          <p:nvPr>
            <p:custDataLst>
              <p:tags r:id="rId7"/>
            </p:custDataLst>
          </p:nvPr>
        </p:nvCxnSpPr>
        <p:spPr bwMode="auto">
          <a:xfrm>
            <a:off x="5581650" y="3209925"/>
            <a:ext cx="0" cy="10572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6" name="Straight Connector 215"/>
          <p:cNvCxnSpPr/>
          <p:nvPr>
            <p:custDataLst>
              <p:tags r:id="rId8"/>
            </p:custDataLst>
          </p:nvPr>
        </p:nvCxnSpPr>
        <p:spPr bwMode="auto">
          <a:xfrm>
            <a:off x="2714625" y="4086225"/>
            <a:ext cx="0" cy="85725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7" name="Straight Connector 216"/>
          <p:cNvCxnSpPr/>
          <p:nvPr>
            <p:custDataLst>
              <p:tags r:id="rId9"/>
            </p:custDataLst>
          </p:nvPr>
        </p:nvCxnSpPr>
        <p:spPr bwMode="auto">
          <a:xfrm>
            <a:off x="4438650" y="357187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8" name="Straight Connector 217"/>
          <p:cNvCxnSpPr/>
          <p:nvPr>
            <p:custDataLst>
              <p:tags r:id="rId10"/>
            </p:custDataLst>
          </p:nvPr>
        </p:nvCxnSpPr>
        <p:spPr bwMode="auto">
          <a:xfrm>
            <a:off x="9020175" y="3581400"/>
            <a:ext cx="0" cy="10191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9" name="Straight Connector 218"/>
          <p:cNvCxnSpPr/>
          <p:nvPr>
            <p:custDataLst>
              <p:tags r:id="rId11"/>
            </p:custDataLst>
          </p:nvPr>
        </p:nvCxnSpPr>
        <p:spPr bwMode="auto">
          <a:xfrm>
            <a:off x="7877175" y="3886200"/>
            <a:ext cx="0" cy="97155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0" name="Straight Connector 219"/>
          <p:cNvCxnSpPr/>
          <p:nvPr>
            <p:custDataLst>
              <p:tags r:id="rId12"/>
            </p:custDataLst>
          </p:nvPr>
        </p:nvCxnSpPr>
        <p:spPr bwMode="auto">
          <a:xfrm>
            <a:off x="7296150" y="4238625"/>
            <a:ext cx="0" cy="7905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1" name="Straight Connector 220"/>
          <p:cNvCxnSpPr/>
          <p:nvPr>
            <p:custDataLst>
              <p:tags r:id="rId13"/>
            </p:custDataLst>
          </p:nvPr>
        </p:nvCxnSpPr>
        <p:spPr bwMode="auto">
          <a:xfrm>
            <a:off x="8448675" y="2752725"/>
            <a:ext cx="0" cy="139065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2" name="Straight Connector 221"/>
          <p:cNvCxnSpPr/>
          <p:nvPr>
            <p:custDataLst>
              <p:tags r:id="rId14"/>
            </p:custDataLst>
          </p:nvPr>
        </p:nvCxnSpPr>
        <p:spPr bwMode="auto">
          <a:xfrm>
            <a:off x="6724650" y="3333750"/>
            <a:ext cx="0" cy="10572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3" name="Straight Connector 222"/>
          <p:cNvCxnSpPr/>
          <p:nvPr>
            <p:custDataLst>
              <p:tags r:id="rId15"/>
            </p:custDataLst>
          </p:nvPr>
        </p:nvCxnSpPr>
        <p:spPr bwMode="auto">
          <a:xfrm>
            <a:off x="6153150" y="3752850"/>
            <a:ext cx="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24" name="Text Placeholder 38"/>
          <p:cNvSpPr txBox="1">
            <a:spLocks/>
          </p:cNvSpPr>
          <p:nvPr>
            <p:custDataLst>
              <p:tags r:id="rId16"/>
            </p:custDataLst>
          </p:nvPr>
        </p:nvSpPr>
        <p:spPr bwMode="auto">
          <a:xfrm>
            <a:off x="8856663" y="5857875"/>
            <a:ext cx="32861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706B9711-DDA6-40F5-BE0D-783F22BA9F0E}" type="datetime'''''''''D''''''''e''''''''''''''''''''''''''''''c'''''''''">
              <a:rPr lang="en-US" sz="1400" b="0"/>
              <a:pPr/>
              <a:t>Dec</a:t>
            </a:fld>
            <a:endParaRPr lang="en-US" sz="1400" b="0" kern="0" dirty="0">
              <a:sym typeface="+mn-lt"/>
            </a:endParaRPr>
          </a:p>
        </p:txBody>
      </p:sp>
      <p:sp>
        <p:nvSpPr>
          <p:cNvPr id="225" name="Text Placeholder 37"/>
          <p:cNvSpPr txBox="1">
            <a:spLocks/>
          </p:cNvSpPr>
          <p:nvPr>
            <p:custDataLst>
              <p:tags r:id="rId17"/>
            </p:custDataLst>
          </p:nvPr>
        </p:nvSpPr>
        <p:spPr bwMode="auto">
          <a:xfrm>
            <a:off x="8285163" y="5857875"/>
            <a:ext cx="32861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7C4A47E5-6840-4FC3-AB58-231C7DD932B2}" type="datetime'''''''''''''N''''''''''''''''''''''''''''''''''''o''''''v'">
              <a:rPr lang="en-US" sz="1400" b="0"/>
              <a:pPr/>
              <a:t>Nov</a:t>
            </a:fld>
            <a:endParaRPr lang="en-US" sz="1400" b="0" kern="0" dirty="0">
              <a:sym typeface="+mn-lt"/>
            </a:endParaRPr>
          </a:p>
        </p:txBody>
      </p:sp>
      <p:sp>
        <p:nvSpPr>
          <p:cNvPr id="226" name="Text Placeholder 36"/>
          <p:cNvSpPr txBox="1">
            <a:spLocks/>
          </p:cNvSpPr>
          <p:nvPr>
            <p:custDataLst>
              <p:tags r:id="rId18"/>
            </p:custDataLst>
          </p:nvPr>
        </p:nvSpPr>
        <p:spPr bwMode="auto">
          <a:xfrm>
            <a:off x="7732713" y="5857875"/>
            <a:ext cx="2889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8D7B69D9-9D9A-4D0E-876C-FFBE0FBA7B58}" type="datetime'''''''''''''''''''''''''''''''''''''O''''c''''''''''''t'''''''">
              <a:rPr lang="en-US" sz="1400" b="0"/>
              <a:pPr/>
              <a:t>Oct</a:t>
            </a:fld>
            <a:endParaRPr lang="en-US" sz="1400" b="0" kern="0" dirty="0">
              <a:sym typeface="+mn-lt"/>
            </a:endParaRPr>
          </a:p>
        </p:txBody>
      </p:sp>
      <p:sp>
        <p:nvSpPr>
          <p:cNvPr id="227" name="Text Placeholder 28"/>
          <p:cNvSpPr txBox="1">
            <a:spLocks/>
          </p:cNvSpPr>
          <p:nvPr>
            <p:custDataLst>
              <p:tags r:id="rId19"/>
            </p:custDataLst>
          </p:nvPr>
        </p:nvSpPr>
        <p:spPr bwMode="auto">
          <a:xfrm>
            <a:off x="3127375" y="5857875"/>
            <a:ext cx="3175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69FC9DB0-5A0E-4DBE-97A1-35B0D2A271CC}" type="datetime'''''''''''F''''''''''''''e''''''''b'''''''''''''''''''''''''''">
              <a:rPr lang="en-US" sz="1400" b="0"/>
              <a:pPr/>
              <a:t>Feb</a:t>
            </a:fld>
            <a:endParaRPr lang="en-US" sz="1400" b="0" kern="0" dirty="0">
              <a:sym typeface="+mn-lt"/>
            </a:endParaRPr>
          </a:p>
        </p:txBody>
      </p:sp>
      <p:sp>
        <p:nvSpPr>
          <p:cNvPr id="228" name="Text Placeholder 27"/>
          <p:cNvSpPr txBox="1">
            <a:spLocks/>
          </p:cNvSpPr>
          <p:nvPr>
            <p:custDataLst>
              <p:tags r:id="rId20"/>
            </p:custDataLst>
          </p:nvPr>
        </p:nvSpPr>
        <p:spPr bwMode="auto">
          <a:xfrm>
            <a:off x="2565400" y="5857875"/>
            <a:ext cx="2984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C8CBA2F8-6C64-4AE1-B453-07C9A1DBD151}" type="datetime'''J''''''''''''''''''''a''''''''''''''''''''''''n'''''''">
              <a:rPr lang="en-US" sz="1400" b="0"/>
              <a:pPr/>
              <a:t>Jan</a:t>
            </a:fld>
            <a:endParaRPr lang="en-US" sz="1400" b="0" kern="0" dirty="0">
              <a:sym typeface="+mn-lt"/>
            </a:endParaRPr>
          </a:p>
        </p:txBody>
      </p:sp>
      <p:sp>
        <p:nvSpPr>
          <p:cNvPr id="229" name="Text Placeholder 35"/>
          <p:cNvSpPr txBox="1">
            <a:spLocks/>
          </p:cNvSpPr>
          <p:nvPr>
            <p:custDataLst>
              <p:tags r:id="rId21"/>
            </p:custDataLst>
          </p:nvPr>
        </p:nvSpPr>
        <p:spPr bwMode="auto">
          <a:xfrm>
            <a:off x="7132638" y="5857875"/>
            <a:ext cx="32861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08D5EA53-86AA-46CA-8C7D-C046713434D3}" type="datetime'''S''''''''''''''''''''''''''e''''''''p'''''''''''">
              <a:rPr lang="en-US" sz="1400" b="0"/>
              <a:pPr/>
              <a:t>Sep</a:t>
            </a:fld>
            <a:endParaRPr lang="en-US" sz="1400" b="0" kern="0" dirty="0">
              <a:sym typeface="+mn-lt"/>
            </a:endParaRPr>
          </a:p>
        </p:txBody>
      </p:sp>
      <p:sp>
        <p:nvSpPr>
          <p:cNvPr id="230" name="Text Placeholder 34"/>
          <p:cNvSpPr txBox="1">
            <a:spLocks/>
          </p:cNvSpPr>
          <p:nvPr>
            <p:custDataLst>
              <p:tags r:id="rId22"/>
            </p:custDataLst>
          </p:nvPr>
        </p:nvSpPr>
        <p:spPr bwMode="auto">
          <a:xfrm>
            <a:off x="6561138" y="5857875"/>
            <a:ext cx="32861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EF9F5E6E-55C6-4CEB-B404-9B21172BBDC6}" type="datetime'''''''''''A''''''''''''''''u''''''''''''''g'''''">
              <a:rPr lang="en-US" sz="1400" b="0"/>
              <a:pPr/>
              <a:t>Aug</a:t>
            </a:fld>
            <a:endParaRPr lang="en-US" sz="1400" b="0" kern="0" dirty="0">
              <a:sym typeface="+mn-lt"/>
            </a:endParaRPr>
          </a:p>
        </p:txBody>
      </p:sp>
      <p:sp>
        <p:nvSpPr>
          <p:cNvPr id="231" name="Text Placeholder 42"/>
          <p:cNvSpPr txBox="1">
            <a:spLocks/>
          </p:cNvSpPr>
          <p:nvPr>
            <p:custDataLst>
              <p:tags r:id="rId23"/>
            </p:custDataLst>
          </p:nvPr>
        </p:nvSpPr>
        <p:spPr bwMode="auto">
          <a:xfrm>
            <a:off x="8655050" y="1365250"/>
            <a:ext cx="1301750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b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r>
              <a:rPr lang="en-US" sz="1400" b="0" smtClean="0">
                <a:sym typeface="+mn-lt"/>
              </a:rPr>
              <a:t>Market index</a:t>
            </a:r>
          </a:p>
          <a:p>
            <a:pPr algn="r"/>
            <a:r>
              <a:rPr lang="en-US" sz="1400" b="0" kern="0" smtClean="0">
                <a:sym typeface="+mn-lt"/>
              </a:rPr>
              <a:t>Avg. index value</a:t>
            </a:r>
            <a:endParaRPr lang="en-US" sz="1400" b="0" kern="0" dirty="0">
              <a:sym typeface="+mn-lt"/>
            </a:endParaRPr>
          </a:p>
        </p:txBody>
      </p:sp>
      <p:sp>
        <p:nvSpPr>
          <p:cNvPr id="232" name="Text Placeholder 30"/>
          <p:cNvSpPr txBox="1">
            <a:spLocks/>
          </p:cNvSpPr>
          <p:nvPr>
            <p:custDataLst>
              <p:tags r:id="rId24"/>
            </p:custDataLst>
          </p:nvPr>
        </p:nvSpPr>
        <p:spPr bwMode="auto">
          <a:xfrm>
            <a:off x="4294188" y="5857875"/>
            <a:ext cx="2889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ED93169E-07C0-47DC-B5DB-38416FE8B188}" type="datetime'''''''A''''p''''''''''''''''r'''''''''''''">
              <a:rPr lang="en-US" sz="1400" b="0"/>
              <a:pPr/>
              <a:t>Apr</a:t>
            </a:fld>
            <a:endParaRPr lang="en-US" sz="1400" b="0" kern="0" dirty="0">
              <a:sym typeface="+mn-lt"/>
            </a:endParaRPr>
          </a:p>
        </p:txBody>
      </p:sp>
      <p:sp>
        <p:nvSpPr>
          <p:cNvPr id="233" name="Text Placeholder 29"/>
          <p:cNvSpPr txBox="1">
            <a:spLocks/>
          </p:cNvSpPr>
          <p:nvPr>
            <p:custDataLst>
              <p:tags r:id="rId25"/>
            </p:custDataLst>
          </p:nvPr>
        </p:nvSpPr>
        <p:spPr bwMode="auto">
          <a:xfrm>
            <a:off x="3698875" y="5857875"/>
            <a:ext cx="3175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A8E8D5AC-EAEE-4E69-8D67-E158A4389CA4}" type="datetime'''M''''''''''''''''''''''''''a''r'">
              <a:rPr lang="en-US" sz="1400" b="0"/>
              <a:pPr/>
              <a:t>Mar</a:t>
            </a:fld>
            <a:endParaRPr lang="en-US" sz="1400" b="0" kern="0" dirty="0">
              <a:sym typeface="+mn-lt"/>
            </a:endParaRPr>
          </a:p>
        </p:txBody>
      </p:sp>
      <p:sp>
        <p:nvSpPr>
          <p:cNvPr id="234" name="Text Placeholder 33"/>
          <p:cNvSpPr txBox="1">
            <a:spLocks/>
          </p:cNvSpPr>
          <p:nvPr>
            <p:custDataLst>
              <p:tags r:id="rId26"/>
            </p:custDataLst>
          </p:nvPr>
        </p:nvSpPr>
        <p:spPr bwMode="auto">
          <a:xfrm>
            <a:off x="6034088" y="5857875"/>
            <a:ext cx="23971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08355B73-7643-41B0-8DCD-8593887E3B4F}" type="datetime'J''u''''''''''''''''''''''l'''''''''''''''''''''''''''">
              <a:rPr lang="en-US" sz="1400" b="0"/>
              <a:pPr/>
              <a:t>Jul</a:t>
            </a:fld>
            <a:endParaRPr lang="en-US" sz="1400" b="0" kern="0" dirty="0">
              <a:sym typeface="+mn-lt"/>
            </a:endParaRPr>
          </a:p>
        </p:txBody>
      </p:sp>
      <p:sp>
        <p:nvSpPr>
          <p:cNvPr id="235" name="Text Placeholder 32"/>
          <p:cNvSpPr txBox="1">
            <a:spLocks/>
          </p:cNvSpPr>
          <p:nvPr>
            <p:custDataLst>
              <p:tags r:id="rId27"/>
            </p:custDataLst>
          </p:nvPr>
        </p:nvSpPr>
        <p:spPr bwMode="auto">
          <a:xfrm>
            <a:off x="5432425" y="5857875"/>
            <a:ext cx="2984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7B6A9604-D684-40F3-BA7D-8C50318D7B35}" type="datetime'''''''''''J''''''u''''''''''''''''''''''n'''''''''">
              <a:rPr lang="en-US" sz="1400" b="0"/>
              <a:pPr/>
              <a:t>Jun</a:t>
            </a:fld>
            <a:endParaRPr lang="en-US" sz="1400" b="0" kern="0" dirty="0">
              <a:sym typeface="+mn-lt"/>
            </a:endParaRPr>
          </a:p>
        </p:txBody>
      </p:sp>
      <p:sp>
        <p:nvSpPr>
          <p:cNvPr id="236" name="Text Placeholder 43"/>
          <p:cNvSpPr txBox="1">
            <a:spLocks/>
          </p:cNvSpPr>
          <p:nvPr>
            <p:custDataLst>
              <p:tags r:id="rId28"/>
            </p:custDataLst>
          </p:nvPr>
        </p:nvSpPr>
        <p:spPr bwMode="auto">
          <a:xfrm>
            <a:off x="1817688" y="1365250"/>
            <a:ext cx="1222375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b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smtClean="0">
                <a:sym typeface="+mn-lt"/>
              </a:rPr>
              <a:t>Company stock</a:t>
            </a:r>
          </a:p>
          <a:p>
            <a:r>
              <a:rPr lang="en-US" sz="1400" b="0" kern="0" smtClean="0">
                <a:sym typeface="+mn-lt"/>
              </a:rPr>
              <a:t>EUR</a:t>
            </a:r>
            <a:endParaRPr lang="en-US" sz="1400" b="0" kern="0" dirty="0">
              <a:sym typeface="+mn-lt"/>
            </a:endParaRPr>
          </a:p>
        </p:txBody>
      </p:sp>
      <p:sp>
        <p:nvSpPr>
          <p:cNvPr id="237" name="Text Placeholder 31"/>
          <p:cNvSpPr txBox="1">
            <a:spLocks/>
          </p:cNvSpPr>
          <p:nvPr>
            <p:custDataLst>
              <p:tags r:id="rId29"/>
            </p:custDataLst>
          </p:nvPr>
        </p:nvSpPr>
        <p:spPr bwMode="auto">
          <a:xfrm>
            <a:off x="4837113" y="5857875"/>
            <a:ext cx="3476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4850352C-6235-458F-B057-ECBFAA5C8F67}" type="datetime'''M''''''''a''''''''''''y'''''''''''''''''">
              <a:rPr lang="en-US" sz="1400" b="0"/>
              <a:pPr/>
              <a:t>May</a:t>
            </a:fld>
            <a:endParaRPr lang="en-US" sz="1400" b="0" kern="0" dirty="0">
              <a:sym typeface="+mn-lt"/>
            </a:endParaRPr>
          </a:p>
        </p:txBody>
      </p:sp>
      <p:cxnSp>
        <p:nvCxnSpPr>
          <p:cNvPr id="238" name="Straight Connector 237"/>
          <p:cNvCxnSpPr/>
          <p:nvPr>
            <p:custDataLst>
              <p:tags r:id="rId30"/>
            </p:custDataLst>
          </p:nvPr>
        </p:nvCxnSpPr>
        <p:spPr bwMode="gray">
          <a:xfrm>
            <a:off x="10406063" y="974725"/>
            <a:ext cx="219075" cy="0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9" name="Straight Connector 238"/>
          <p:cNvCxnSpPr/>
          <p:nvPr>
            <p:custDataLst>
              <p:tags r:id="rId31"/>
            </p:custDataLst>
          </p:nvPr>
        </p:nvCxnSpPr>
        <p:spPr bwMode="gray">
          <a:xfrm>
            <a:off x="10406063" y="1208088"/>
            <a:ext cx="219075" cy="0"/>
          </a:xfrm>
          <a:prstGeom prst="line">
            <a:avLst/>
          </a:prstGeom>
          <a:noFill/>
          <a:ln w="19050" cap="flat" cmpd="sng" algn="ctr">
            <a:solidFill>
              <a:srgbClr val="6F8D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0" name="Oval 239"/>
          <p:cNvSpPr/>
          <p:nvPr>
            <p:custDataLst>
              <p:tags r:id="rId32"/>
            </p:custDataLst>
          </p:nvPr>
        </p:nvSpPr>
        <p:spPr bwMode="auto">
          <a:xfrm>
            <a:off x="10477500" y="936625"/>
            <a:ext cx="76200" cy="76200"/>
          </a:xfrm>
          <a:prstGeom prst="ellipse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1" name="Text Placeholder 41"/>
          <p:cNvSpPr txBox="1">
            <a:spLocks/>
          </p:cNvSpPr>
          <p:nvPr>
            <p:custDataLst>
              <p:tags r:id="rId33"/>
            </p:custDataLst>
          </p:nvPr>
        </p:nvSpPr>
        <p:spPr bwMode="auto">
          <a:xfrm>
            <a:off x="10675938" y="1123950"/>
            <a:ext cx="854075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200" b="0" smtClean="0">
                <a:sym typeface="+mn-lt"/>
              </a:rPr>
              <a:t>Market trend</a:t>
            </a:r>
            <a:endParaRPr lang="en-US" sz="1200" b="0" kern="0" dirty="0">
              <a:sym typeface="+mn-lt"/>
            </a:endParaRPr>
          </a:p>
        </p:txBody>
      </p:sp>
      <p:sp>
        <p:nvSpPr>
          <p:cNvPr id="242" name="Text Placeholder 40"/>
          <p:cNvSpPr txBox="1">
            <a:spLocks/>
          </p:cNvSpPr>
          <p:nvPr>
            <p:custDataLst>
              <p:tags r:id="rId34"/>
            </p:custDataLst>
          </p:nvPr>
        </p:nvSpPr>
        <p:spPr bwMode="auto">
          <a:xfrm>
            <a:off x="10675938" y="890588"/>
            <a:ext cx="1038225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200" b="0" smtClean="0">
                <a:sym typeface="+mn-lt"/>
              </a:rPr>
              <a:t>Company trend</a:t>
            </a:r>
            <a:endParaRPr lang="en-US" sz="1200" b="0" kern="0" dirty="0"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795707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#10;&lt;root reqver=&quot;21047&quot;&gt;&lt;version val=&quot;23028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/%m/%Y&lt;/m_strFormatTime&gt;&lt;/m_precDefaultDate&gt;&lt;m_precDefaultYear&gt;&lt;m_bNumberIsYear val=&quot;0&quot;/&gt;&lt;/m_precDefaultYear&gt;&lt;m_precDefaultQuarter&gt;&lt;m_bNumberIsYear val=&quot;0&quot;/&gt;&lt;m_strFormatTime&gt;Q%5&lt;/m_strFormatTime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m_strFormatTime&gt;%#d&lt;/m_strFormatTime&gt;&lt;/m_precDefaultDay&gt;&lt;m_mruColor&gt;&lt;m_vecMRU length=&quot;1&quot;&gt;&lt;elem m_fUsage=&quot;1.00000000000000000000E+000&quot;&gt;&lt;m_msothmcolidx val=&quot;0&quot;/&gt;&lt;m_rgb r=&quot;cf&quot; g=&quot;cf&quot; b=&quot;cf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Yi71aK4Ei6rw1T4.SRK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dSiKrKkmEOzTFa75P6py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7rhPD_UH0GZTV6weq8C1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Oh7d1Kdz0CWwdgO0ftpJ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Ji1TGVlz0SKCfLcSmHz.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9kJ5nj2T0W6Mu61BdKYa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zw71z6Wtkevommle46Jh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iDcPsnsg0eB1Jm8qm9jl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HStxRLVbUOEq_owup3oA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A2dL36xZkqmPKJL2sG_X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IDDONOTDELETE" val="H6EdDtx6u0C5EOXGQOn_yg"/>
  <p:tag name="THINKCELLSTATEDONOTDELETE" val="JybfW67J70eTncmI9DWav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6ebHw4E6k._SAzV7hINg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Mf7sa1ErkO6OJwVQRKHv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x.RZxaTcEOxj0M2snrO.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2mjP6gYtUGALe1QbGZPx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5wdQsRQ6k6t3fPm36FkC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k_ltSRUcE.CFFd4846KI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DkfzDnIKUaYN0ayzjOMH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Wg7WGDB8UOviw2dXD.tB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8k_Iux3PU6ChQPfvTsEF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UJOfc9E70SFEDQKLTNH6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yBTyVV7dJkO_SA.ZGwD20w"/>
  <p:tag name="THINKCELLIDDONOTDELETE" val="WImSoy1BGk2qeJ_gZBR4C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ChOo03P7UamwrBMx33Pw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sAeg15qmkmaxMGsBFr3h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Av1mEPPb0KrLdXu9vxxz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HSe6w7.XU2AdfBErxWVm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gDVOlN6BkyIx6SuCUtdl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4vmKugw0qtAuacrPxuZ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_QJdJiJC0.WNEvA76d2.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15fJE1x.k6IGoPVeE9ek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EapZ1n4fkuIEU51k6F2W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aevGHAdlEqToWJwrs7Eg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QTs3ff4jEScbbyZH3Mr3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dJvHUcMWU2YCgkqa67iS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hbPs6n2s0mqj7mI2zNBXg"/>
</p:tagLst>
</file>

<file path=ppt/theme/theme1.xml><?xml version="1.0" encoding="utf-8"?>
<a:theme xmlns:a="http://schemas.openxmlformats.org/drawingml/2006/main" name="think-cell Master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FFFFFF"/>
      </a:accent1>
      <a:accent2>
        <a:srgbClr val="D8D8D8"/>
      </a:accent2>
      <a:accent3>
        <a:srgbClr val="FFFFFF"/>
      </a:accent3>
      <a:accent4>
        <a:srgbClr val="000000"/>
      </a:accent4>
      <a:accent5>
        <a:srgbClr val="FFFFFF"/>
      </a:accent5>
      <a:accent6>
        <a:srgbClr val="CCD3DA"/>
      </a:accent6>
      <a:hlink>
        <a:srgbClr val="BACCDE"/>
      </a:hlink>
      <a:folHlink>
        <a:srgbClr val="85A5C5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think-cell Master</vt:lpstr>
      <vt:lpstr>think-cell Slide</vt:lpstr>
      <vt:lpstr>Chart</vt:lpstr>
      <vt:lpstr>Line Chart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2013-11-29T16:57:01Z</dcterms:created>
  <dcterms:modified xsi:type="dcterms:W3CDTF">2013-11-29T16:57:23Z</dcterms:modified>
</cp:coreProperties>
</file>