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1949113" cy="6721475"/>
  <p:notesSz cx="7099300" cy="10234613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6759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353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0294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7055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3820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0584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197347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4112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7" userDrawn="1">
          <p15:clr>
            <a:srgbClr val="A4A3A4"/>
          </p15:clr>
        </p15:guide>
        <p15:guide id="2" pos="37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C2D8"/>
    <a:srgbClr val="B1C6DB"/>
    <a:srgbClr val="CCDAE8"/>
    <a:srgbClr val="080808"/>
    <a:srgbClr val="F1F5F9"/>
    <a:srgbClr val="E1E9F1"/>
    <a:srgbClr val="808080"/>
    <a:srgbClr val="C30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799" autoAdjust="0"/>
  </p:normalViewPr>
  <p:slideViewPr>
    <p:cSldViewPr snapToGrid="0">
      <p:cViewPr varScale="1">
        <p:scale>
          <a:sx n="107" d="100"/>
          <a:sy n="107" d="100"/>
        </p:scale>
        <p:origin x="-84" y="-738"/>
      </p:cViewPr>
      <p:guideLst>
        <p:guide orient="horz" pos="2117"/>
        <p:guide pos="37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42" y="-7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5803AF6-863C-4E79-B0E4-DA9EF3C26513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1616056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0993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3588"/>
            <a:ext cx="6829425" cy="3843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5688"/>
            <a:ext cx="520382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TW" noProof="0" smtClean="0"/>
              <a:t>Click to edit Master text styles</a:t>
            </a:r>
          </a:p>
          <a:p>
            <a:pPr lvl="1"/>
            <a:r>
              <a:rPr lang="de-DE" altLang="zh-TW" noProof="0" smtClean="0"/>
              <a:t>Second level</a:t>
            </a:r>
          </a:p>
          <a:p>
            <a:pPr lvl="2"/>
            <a:r>
              <a:rPr lang="de-DE" altLang="zh-TW" noProof="0" smtClean="0"/>
              <a:t>Third level</a:t>
            </a:r>
          </a:p>
          <a:p>
            <a:pPr lvl="3"/>
            <a:r>
              <a:rPr lang="de-DE" altLang="zh-TW" noProof="0" smtClean="0"/>
              <a:t>Fourth level</a:t>
            </a:r>
          </a:p>
          <a:p>
            <a:pPr lvl="4"/>
            <a:r>
              <a:rPr lang="de-DE" altLang="zh-TW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33C40E2-8272-4AE7-AB34-08FFCFB9342A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31898641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67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35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2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05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3820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584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347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112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2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56951743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3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 descr="banner_hom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" y="2169432"/>
            <a:ext cx="6969138" cy="2382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35" name="Rectangle 47"/>
          <p:cNvSpPr>
            <a:spLocks noGrp="1" noChangeArrowheads="1"/>
          </p:cNvSpPr>
          <p:nvPr>
            <p:ph type="ctrTitle" sz="quarter"/>
          </p:nvPr>
        </p:nvSpPr>
        <p:spPr>
          <a:xfrm>
            <a:off x="6969780" y="3644467"/>
            <a:ext cx="4979347" cy="907576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1807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9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64B81-DDF4-4C7E-9C3D-A4C47BE53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52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" y="3"/>
            <a:ext cx="10429861" cy="5762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79828" tIns="44725" rIns="179828" bIns="44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ACTION TITLE</a:t>
            </a:r>
          </a:p>
        </p:txBody>
      </p:sp>
      <p:sp>
        <p:nvSpPr>
          <p:cNvPr id="216159" name="Rectangle 9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55705" y="6348413"/>
            <a:ext cx="1693408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0" tIns="44725" rIns="89450" bIns="44725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0"/>
              </a:spcBef>
              <a:defRPr sz="16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E92BC5-E33B-412F-87DB-DE8801275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1129"/>
          <p:cNvSpPr>
            <a:spLocks noChangeShapeType="1"/>
          </p:cNvSpPr>
          <p:nvPr/>
        </p:nvSpPr>
        <p:spPr bwMode="auto">
          <a:xfrm>
            <a:off x="0" y="6348413"/>
            <a:ext cx="11949113" cy="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9891" tIns="62344" rIns="119891" bIns="62344" anchor="ctr">
            <a:spAutoFit/>
          </a:bodyPr>
          <a:lstStyle/>
          <a:p>
            <a:endParaRPr lang="en-US" sz="3200"/>
          </a:p>
        </p:txBody>
      </p:sp>
      <p:graphicFrame>
        <p:nvGraphicFramePr>
          <p:cNvPr id="1030" name="Rectangle 2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8523327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Rectangle 2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0" y="703263"/>
            <a:ext cx="11949113" cy="56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9828" tIns="35967" rIns="179828" bIns="45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176" y="131619"/>
            <a:ext cx="1290638" cy="3082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37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2pPr>
      <a:lvl3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3pPr>
      <a:lvl4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4pPr>
      <a:lvl5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5pPr>
      <a:lvl6pPr marL="609073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6pPr>
      <a:lvl7pPr marL="121816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7pPr>
      <a:lvl8pPr marL="182724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8pPr>
      <a:lvl9pPr marL="2436316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43209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–"/>
        <a:defRPr sz="1800">
          <a:solidFill>
            <a:schemeClr val="tx1"/>
          </a:solidFill>
          <a:latin typeface="+mn-lt"/>
        </a:defRPr>
      </a:lvl2pPr>
      <a:lvl3pPr marL="471614" indent="-228405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•"/>
        <a:defRPr sz="1800">
          <a:solidFill>
            <a:schemeClr val="tx1"/>
          </a:solidFill>
          <a:latin typeface="+mn-lt"/>
        </a:defRPr>
      </a:lvl3pPr>
      <a:lvl4pPr marL="714822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▫"/>
        <a:defRPr sz="1800">
          <a:solidFill>
            <a:schemeClr val="tx1"/>
          </a:solidFill>
          <a:latin typeface="+mn-lt"/>
        </a:defRPr>
      </a:lvl4pPr>
      <a:lvl5pPr marL="958033" indent="-243209" algn="l" defTabSz="958033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▪"/>
        <a:defRPr sz="1800">
          <a:solidFill>
            <a:schemeClr val="tx1"/>
          </a:solidFill>
          <a:latin typeface="+mn-lt"/>
        </a:defRPr>
      </a:lvl5pPr>
      <a:lvl6pPr marL="1355628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6pPr>
      <a:lvl7pPr marL="196470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7pPr>
      <a:lvl8pPr marL="2573783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8pPr>
      <a:lvl9pPr marL="318286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073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16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4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631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5399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447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355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263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18" Type="http://schemas.openxmlformats.org/officeDocument/2006/relationships/tags" Target="../tags/tag21.xml"/><Relationship Id="rId26" Type="http://schemas.openxmlformats.org/officeDocument/2006/relationships/tags" Target="../tags/tag29.xml"/><Relationship Id="rId3" Type="http://schemas.openxmlformats.org/officeDocument/2006/relationships/tags" Target="../tags/tag6.xml"/><Relationship Id="rId21" Type="http://schemas.openxmlformats.org/officeDocument/2006/relationships/tags" Target="../tags/tag24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tags" Target="../tags/tag20.xml"/><Relationship Id="rId25" Type="http://schemas.openxmlformats.org/officeDocument/2006/relationships/tags" Target="../tags/tag28.xml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0" Type="http://schemas.openxmlformats.org/officeDocument/2006/relationships/tags" Target="../tags/tag23.xml"/><Relationship Id="rId29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24" Type="http://schemas.openxmlformats.org/officeDocument/2006/relationships/tags" Target="../tags/tag27.xml"/><Relationship Id="rId5" Type="http://schemas.openxmlformats.org/officeDocument/2006/relationships/tags" Target="../tags/tag8.xml"/><Relationship Id="rId15" Type="http://schemas.openxmlformats.org/officeDocument/2006/relationships/tags" Target="../tags/tag18.xml"/><Relationship Id="rId23" Type="http://schemas.openxmlformats.org/officeDocument/2006/relationships/tags" Target="../tags/tag26.xml"/><Relationship Id="rId28" Type="http://schemas.openxmlformats.org/officeDocument/2006/relationships/oleObject" Target="../embeddings/oleObject3.bin"/><Relationship Id="rId10" Type="http://schemas.openxmlformats.org/officeDocument/2006/relationships/tags" Target="../tags/tag13.xml"/><Relationship Id="rId19" Type="http://schemas.openxmlformats.org/officeDocument/2006/relationships/tags" Target="../tags/tag22.xml"/><Relationship Id="rId31" Type="http://schemas.openxmlformats.org/officeDocument/2006/relationships/image" Target="../media/image4.emf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Relationship Id="rId22" Type="http://schemas.openxmlformats.org/officeDocument/2006/relationships/tags" Target="../tags/tag25.xml"/><Relationship Id="rId27" Type="http://schemas.openxmlformats.org/officeDocument/2006/relationships/slideLayout" Target="../slideLayouts/slideLayout2.xml"/><Relationship Id="rId30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6709778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6" name="think-cell Slide" r:id="rId28" imgW="383" imgH="385" progId="TCLayout.ActiveDocument.1">
                  <p:embed/>
                </p:oleObj>
              </mc:Choice>
              <mc:Fallback>
                <p:oleObj name="think-cell Slide" r:id="rId28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 hidden="1"/>
          <p:cNvSpPr/>
          <p:nvPr>
            <p:custDataLst>
              <p:tags r:id="rId3"/>
            </p:custDataLst>
          </p:nvPr>
        </p:nvSpPr>
        <p:spPr bwMode="auto">
          <a:xfrm>
            <a:off x="-61197" y="-64831"/>
            <a:ext cx="281145" cy="288413"/>
          </a:xfrm>
          <a:prstGeom prst="rect">
            <a:avLst/>
          </a:prstGeom>
          <a:solidFill>
            <a:scrgbClr r="0" g="0" b="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95350">
              <a:lnSpc>
                <a:spcPct val="90000"/>
              </a:lnSpc>
            </a:pPr>
            <a:endParaRPr kumimoji="0" lang="en-US" sz="1400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Clustered Column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A64B81-DDF4-4C7E-9C3D-A4C47BE53E61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125949" y="1163479"/>
            <a:ext cx="969721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 smtClean="0"/>
              <a:t>The difference between budget allocated for Production and for Development has reduced this year</a:t>
            </a:r>
            <a:endParaRPr lang="en-US" sz="1600" dirty="0"/>
          </a:p>
        </p:txBody>
      </p:sp>
      <p:graphicFrame>
        <p:nvGraphicFramePr>
          <p:cNvPr id="27" name="Object 26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879596770"/>
              </p:ext>
            </p:extLst>
          </p:nvPr>
        </p:nvGraphicFramePr>
        <p:xfrm>
          <a:off x="990599" y="1943100"/>
          <a:ext cx="9306034" cy="3848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7" name="Chart" r:id="rId30" imgW="9306034" imgH="3848180" progId="MSGraph.Chart.8">
                  <p:embed followColorScheme="full"/>
                </p:oleObj>
              </mc:Choice>
              <mc:Fallback>
                <p:oleObj name="Chart" r:id="rId30" imgW="9306034" imgH="384818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990599" y="1943100"/>
                        <a:ext cx="9306034" cy="3848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Connector 27"/>
          <p:cNvCxnSpPr/>
          <p:nvPr>
            <p:custDataLst>
              <p:tags r:id="rId5"/>
            </p:custDataLst>
          </p:nvPr>
        </p:nvCxnSpPr>
        <p:spPr bwMode="auto">
          <a:xfrm>
            <a:off x="9707563" y="4657725"/>
            <a:ext cx="4603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>
            <p:custDataLst>
              <p:tags r:id="rId6"/>
            </p:custDataLst>
          </p:nvPr>
        </p:nvCxnSpPr>
        <p:spPr bwMode="auto">
          <a:xfrm>
            <a:off x="10050463" y="4876800"/>
            <a:ext cx="17938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>
            <p:custDataLst>
              <p:tags r:id="rId7"/>
            </p:custDataLst>
          </p:nvPr>
        </p:nvCxnSpPr>
        <p:spPr bwMode="auto">
          <a:xfrm>
            <a:off x="10001250" y="4657725"/>
            <a:ext cx="228600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>
            <p:custDataLst>
              <p:tags r:id="rId8"/>
            </p:custDataLst>
          </p:nvPr>
        </p:nvCxnSpPr>
        <p:spPr bwMode="auto">
          <a:xfrm>
            <a:off x="10191750" y="4654550"/>
            <a:ext cx="0" cy="2254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2" name="Straight Connector 31"/>
          <p:cNvCxnSpPr/>
          <p:nvPr>
            <p:custDataLst>
              <p:tags r:id="rId9"/>
            </p:custDataLst>
          </p:nvPr>
        </p:nvCxnSpPr>
        <p:spPr bwMode="auto">
          <a:xfrm>
            <a:off x="8412163" y="2343150"/>
            <a:ext cx="181768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>
            <p:custDataLst>
              <p:tags r:id="rId10"/>
            </p:custDataLst>
          </p:nvPr>
        </p:nvCxnSpPr>
        <p:spPr bwMode="auto">
          <a:xfrm>
            <a:off x="8755063" y="3819525"/>
            <a:ext cx="147478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>
            <p:custDataLst>
              <p:tags r:id="rId11"/>
            </p:custDataLst>
          </p:nvPr>
        </p:nvCxnSpPr>
        <p:spPr bwMode="auto">
          <a:xfrm>
            <a:off x="10191750" y="2339975"/>
            <a:ext cx="0" cy="14827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5" name="Text Placeholder 74"/>
          <p:cNvSpPr txBox="1">
            <a:spLocks/>
          </p:cNvSpPr>
          <p:nvPr>
            <p:custDataLst>
              <p:tags r:id="rId12"/>
            </p:custDataLst>
          </p:nvPr>
        </p:nvSpPr>
        <p:spPr bwMode="auto">
          <a:xfrm>
            <a:off x="10277475" y="2944813"/>
            <a:ext cx="503238" cy="2730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</a:pPr>
            <a:fld id="{588A90D3-44DC-4C68-B430-5C76B043180D}" type="datetime'''''''2''''''''''''''''''''''''''''7''''''''''''''''''''%'''''">
              <a:rPr lang="en-US" sz="1400"/>
              <a:pPr/>
              <a:t>27%</a:t>
            </a:fld>
            <a:endParaRPr lang="en-US" sz="1400" kern="0" dirty="0">
              <a:sym typeface="+mn-lt"/>
            </a:endParaRPr>
          </a:p>
        </p:txBody>
      </p:sp>
      <p:sp>
        <p:nvSpPr>
          <p:cNvPr id="36" name="Text Placeholder 69"/>
          <p:cNvSpPr txBox="1">
            <a:spLocks/>
          </p:cNvSpPr>
          <p:nvPr>
            <p:custDataLst>
              <p:tags r:id="rId13"/>
            </p:custDataLst>
          </p:nvPr>
        </p:nvSpPr>
        <p:spPr bwMode="auto">
          <a:xfrm>
            <a:off x="8040688" y="582930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FEBC1BDF-8701-4ADA-B360-4A468DD6DB32}" type="datetime'''2''''''''''''''''''''''''''''''''''''''''''''''''01''''2'''">
              <a:rPr lang="en-US" sz="1400" b="0"/>
              <a:pPr/>
              <a:t>2012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7" name="Text Placeholder 68"/>
          <p:cNvSpPr txBox="1">
            <a:spLocks/>
          </p:cNvSpPr>
          <p:nvPr>
            <p:custDataLst>
              <p:tags r:id="rId14"/>
            </p:custDataLst>
          </p:nvPr>
        </p:nvSpPr>
        <p:spPr bwMode="auto">
          <a:xfrm>
            <a:off x="6751638" y="5829300"/>
            <a:ext cx="3937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6C3280D2-4350-4F99-8D6C-095469E0222E}" type="datetime'''''''''''2''0''''''''''''''''''''''''''''''1''''1'''''''">
              <a:rPr lang="en-US" sz="1400" b="0"/>
              <a:pPr/>
              <a:t>2011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8" name="Text Placeholder 75"/>
          <p:cNvSpPr txBox="1">
            <a:spLocks/>
          </p:cNvSpPr>
          <p:nvPr>
            <p:custDataLst>
              <p:tags r:id="rId15"/>
            </p:custDataLst>
          </p:nvPr>
        </p:nvSpPr>
        <p:spPr bwMode="auto">
          <a:xfrm>
            <a:off x="10277475" y="4630738"/>
            <a:ext cx="503238" cy="2730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</a:pPr>
            <a:fld id="{80E2FAA6-6C0D-495A-8881-341C23236829}" type="datetime'''''''''''''''''''''''''''''1''''''''''''''''''''''2''%'''">
              <a:rPr lang="en-US" sz="1400"/>
              <a:pPr/>
              <a:t>12%</a:t>
            </a:fld>
            <a:endParaRPr lang="en-US" sz="1400" kern="0" dirty="0">
              <a:sym typeface="+mn-lt"/>
            </a:endParaRPr>
          </a:p>
        </p:txBody>
      </p:sp>
      <p:sp>
        <p:nvSpPr>
          <p:cNvPr id="39" name="Text Placeholder 67"/>
          <p:cNvSpPr txBox="1">
            <a:spLocks/>
          </p:cNvSpPr>
          <p:nvPr>
            <p:custDataLst>
              <p:tags r:id="rId16"/>
            </p:custDataLst>
          </p:nvPr>
        </p:nvSpPr>
        <p:spPr bwMode="auto">
          <a:xfrm>
            <a:off x="5449888" y="582930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6FF3547B-9523-4569-B3AB-D93E8DB2ED2E}" type="datetime'''''''''''''''''''20''''''''1''''''0'''''''''''''''">
              <a:rPr lang="en-US" sz="1400" b="0"/>
              <a:pPr/>
              <a:t>2010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" name="Text Placeholder 65"/>
          <p:cNvSpPr txBox="1">
            <a:spLocks/>
          </p:cNvSpPr>
          <p:nvPr>
            <p:custDataLst>
              <p:tags r:id="rId17"/>
            </p:custDataLst>
          </p:nvPr>
        </p:nvSpPr>
        <p:spPr bwMode="auto">
          <a:xfrm>
            <a:off x="2859088" y="582930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B79A884E-2A67-406D-8622-0C6FD17FC549}" type="datetime'2''''''''''''''''''''''''''''0''''''''''''''08'''''''''''">
              <a:rPr lang="en-US" sz="1400" b="0"/>
              <a:pPr/>
              <a:t>2008</a:t>
            </a:fld>
            <a:endParaRPr lang="en-US" sz="1400" b="0" kern="0" dirty="0">
              <a:sym typeface="+mn-lt"/>
            </a:endParaRPr>
          </a:p>
        </p:txBody>
      </p:sp>
      <p:sp>
        <p:nvSpPr>
          <p:cNvPr id="41" name="Text Placeholder 64"/>
          <p:cNvSpPr txBox="1">
            <a:spLocks/>
          </p:cNvSpPr>
          <p:nvPr>
            <p:custDataLst>
              <p:tags r:id="rId18"/>
            </p:custDataLst>
          </p:nvPr>
        </p:nvSpPr>
        <p:spPr bwMode="auto">
          <a:xfrm>
            <a:off x="1563688" y="582930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E745FB59-630A-4473-A7D8-ABF91E027EBD}" type="datetime'''2''''''''''0''''''''''0''''''''''''''''''''''''7'''''''''''">
              <a:rPr lang="en-US" sz="1400" b="0"/>
              <a:pPr/>
              <a:t>2007</a:t>
            </a:fld>
            <a:endParaRPr lang="en-US" sz="1400" b="0" kern="0" dirty="0">
              <a:sym typeface="+mn-lt"/>
            </a:endParaRPr>
          </a:p>
        </p:txBody>
      </p:sp>
      <p:sp>
        <p:nvSpPr>
          <p:cNvPr id="42" name="Text Placeholder 66"/>
          <p:cNvSpPr txBox="1">
            <a:spLocks/>
          </p:cNvSpPr>
          <p:nvPr>
            <p:custDataLst>
              <p:tags r:id="rId19"/>
            </p:custDataLst>
          </p:nvPr>
        </p:nvSpPr>
        <p:spPr bwMode="auto">
          <a:xfrm>
            <a:off x="4154488" y="582930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AFFCC1A4-C652-49BD-8D77-B08927E24712}" type="datetime'''''''''''''2''''''''''''0''''0''''''''9'''''''''''''''''''">
              <a:rPr lang="en-US" sz="1400" b="0"/>
              <a:pPr/>
              <a:t>2009</a:t>
            </a:fld>
            <a:endParaRPr lang="en-US" sz="1400" b="0" kern="0" dirty="0">
              <a:sym typeface="+mn-lt"/>
            </a:endParaRPr>
          </a:p>
        </p:txBody>
      </p:sp>
      <p:sp>
        <p:nvSpPr>
          <p:cNvPr id="43" name="Text Placeholder 70"/>
          <p:cNvSpPr txBox="1">
            <a:spLocks/>
          </p:cNvSpPr>
          <p:nvPr>
            <p:custDataLst>
              <p:tags r:id="rId20"/>
            </p:custDataLst>
          </p:nvPr>
        </p:nvSpPr>
        <p:spPr bwMode="auto">
          <a:xfrm>
            <a:off x="9336088" y="582930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D8A86D78-1E35-43B3-ADAD-DA250D4CDA06}" type="datetime'''''''''''''''''''2''''''''''''''0''''''''''''''''''13'''">
              <a:rPr lang="en-US" sz="1400" b="0"/>
              <a:pPr/>
              <a:t>2013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4" name="Rectangle 43"/>
          <p:cNvSpPr/>
          <p:nvPr>
            <p:custDataLst>
              <p:tags r:id="rId21"/>
            </p:custDataLst>
          </p:nvPr>
        </p:nvSpPr>
        <p:spPr bwMode="auto">
          <a:xfrm>
            <a:off x="9424988" y="1595438"/>
            <a:ext cx="250825" cy="187325"/>
          </a:xfrm>
          <a:prstGeom prst="rect">
            <a:avLst/>
          </a:prstGeom>
          <a:solidFill>
            <a:srgbClr val="9DB1C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Rectangle 44"/>
          <p:cNvSpPr/>
          <p:nvPr>
            <p:custDataLst>
              <p:tags r:id="rId22"/>
            </p:custDataLst>
          </p:nvPr>
        </p:nvSpPr>
        <p:spPr bwMode="auto">
          <a:xfrm>
            <a:off x="8174038" y="1595438"/>
            <a:ext cx="250825" cy="187325"/>
          </a:xfrm>
          <a:prstGeom prst="rect">
            <a:avLst/>
          </a:prstGeom>
          <a:solidFill>
            <a:srgbClr val="C3CFE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Rectangle 45"/>
          <p:cNvSpPr/>
          <p:nvPr>
            <p:custDataLst>
              <p:tags r:id="rId23"/>
            </p:custDataLst>
          </p:nvPr>
        </p:nvSpPr>
        <p:spPr bwMode="auto">
          <a:xfrm>
            <a:off x="7178675" y="1595438"/>
            <a:ext cx="250825" cy="187325"/>
          </a:xfrm>
          <a:prstGeom prst="rect">
            <a:avLst/>
          </a:prstGeom>
          <a:solidFill>
            <a:srgbClr val="DFE5E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Text Placeholder 72"/>
          <p:cNvSpPr txBox="1">
            <a:spLocks/>
          </p:cNvSpPr>
          <p:nvPr>
            <p:custDataLst>
              <p:tags r:id="rId24"/>
            </p:custDataLst>
          </p:nvPr>
        </p:nvSpPr>
        <p:spPr bwMode="auto">
          <a:xfrm>
            <a:off x="8475663" y="1590675"/>
            <a:ext cx="8477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dirty="0" smtClean="0"/>
              <a:t>Production</a:t>
            </a:r>
            <a:endParaRPr lang="en-US" sz="1400" b="0" kern="0" dirty="0">
              <a:sym typeface="+mn-lt"/>
            </a:endParaRPr>
          </a:p>
        </p:txBody>
      </p:sp>
      <p:sp>
        <p:nvSpPr>
          <p:cNvPr id="48" name="Text Placeholder 71"/>
          <p:cNvSpPr txBox="1">
            <a:spLocks/>
          </p:cNvSpPr>
          <p:nvPr>
            <p:custDataLst>
              <p:tags r:id="rId25"/>
            </p:custDataLst>
          </p:nvPr>
        </p:nvSpPr>
        <p:spPr bwMode="auto">
          <a:xfrm>
            <a:off x="9726613" y="1590675"/>
            <a:ext cx="104457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dirty="0" smtClean="0"/>
              <a:t>Development</a:t>
            </a:r>
            <a:endParaRPr lang="en-US" sz="1400" b="0" kern="0" dirty="0">
              <a:sym typeface="+mn-lt"/>
            </a:endParaRPr>
          </a:p>
        </p:txBody>
      </p:sp>
      <p:sp>
        <p:nvSpPr>
          <p:cNvPr id="49" name="Text Placeholder 73"/>
          <p:cNvSpPr txBox="1">
            <a:spLocks/>
          </p:cNvSpPr>
          <p:nvPr>
            <p:custDataLst>
              <p:tags r:id="rId26"/>
            </p:custDataLst>
          </p:nvPr>
        </p:nvSpPr>
        <p:spPr bwMode="auto">
          <a:xfrm>
            <a:off x="7480300" y="1590675"/>
            <a:ext cx="59213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dirty="0" smtClean="0"/>
              <a:t>Service</a:t>
            </a:r>
            <a:endParaRPr lang="en-US" sz="1400" b="0" kern="0" dirty="0"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795707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024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/%m/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1&quot;&gt;&lt;elem m_fUsage=&quot;1.00000000000000000000E+000&quot;&gt;&lt;m_msothmcolidx val=&quot;0&quot;/&gt;&lt;m_rgb r=&quot;cf&quot; g=&quot;cf&quot; b=&quot;cf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y6mC2BUck2RXaqHzhjvr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zJl_ACFnEqrqEbVrDLa7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miQffSJ5EOQCr0u6VIzK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ObXxRJfv0iFaibIbpydp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nKL9pSJkku2pgckc3aoS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UmMxBum8kuXNEHV0PMPo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thYesi5uEKKX3kAvwre4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jJNtIDE9USaAj1tZ8dNB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JKd38X9z0KFRXtUh45Yu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.UaZ1O.6kaX91ETAyI3y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IDDONOTDELETE" val="H6EdDtx6u0C5EOXGQOn_yg"/>
  <p:tag name="THINKCELLSTATEDONOTDELETE" val="JybfW67J70eTncmI9DWav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028Xum3eUquvt1QnTUJG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xQOdt.mWU.HRRNuUdb7B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RWr2xFPrUymGK9pCK8g6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inNtC3UIUefTKAMEGoNe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HBKjb6ZF0alVZsVjxOy_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DYJ8VZSA0C48UdQP2ex2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bw3TlA4NU6K5eqkkDIFz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MjWXhLNCEa47bV.SGJia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F2iRYvdokazVvoXAK8eW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gyVqbSj1U2aM55C4C_oD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yBTyVV7dJkO_SA.ZGwD20w"/>
  <p:tag name="THINKCELLIDDONOTDELETE" val="WImSoy1BGk2qeJ_gZBR4C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EapZ1n4fkuIEU51k6F2W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aevGHAdlEqToWJwrs7E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LnTLz7PSEK9p9z7vzRD1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s1Dt.Pfakqv4b1gWusU1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9Kj14S.2U.EJvJWbsF3mQ"/>
</p:tagLst>
</file>

<file path=ppt/theme/theme1.xml><?xml version="1.0" encoding="utf-8"?>
<a:theme xmlns:a="http://schemas.openxmlformats.org/drawingml/2006/main" name="think-cell Master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FFFFFF"/>
      </a:accent1>
      <a:accent2>
        <a:srgbClr val="D8D8D8"/>
      </a:accent2>
      <a:accent3>
        <a:srgbClr val="FFFFFF"/>
      </a:accent3>
      <a:accent4>
        <a:srgbClr val="000000"/>
      </a:accent4>
      <a:accent5>
        <a:srgbClr val="FFFFFF"/>
      </a:accent5>
      <a:accent6>
        <a:srgbClr val="CCD3DA"/>
      </a:accent6>
      <a:hlink>
        <a:srgbClr val="BACCDE"/>
      </a:hlink>
      <a:folHlink>
        <a:srgbClr val="85A5C5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think-cell Master</vt:lpstr>
      <vt:lpstr>think-cell Slide</vt:lpstr>
      <vt:lpstr>Chart</vt:lpstr>
      <vt:lpstr>Clustered Column Chart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2013-11-29T16:53:12Z</dcterms:created>
  <dcterms:modified xsi:type="dcterms:W3CDTF">2013-11-29T16:53:25Z</dcterms:modified>
</cp:coreProperties>
</file>