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trictFirstAndLastChars="0" saveSubsetFonts="1">
  <p:sldMasterIdLst>
    <p:sldMasterId id="2147483650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11949113" cy="6721475"/>
  <p:notesSz cx="7099300" cy="10234613"/>
  <p:custDataLst>
    <p:tags r:id="rId5"/>
  </p:custDataLst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6759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353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0294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7055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3820" algn="l" defTabSz="913530" rtl="0" eaLnBrk="1" latinLnBrk="0" hangingPunct="1">
      <a:defRPr sz="2400"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0584" algn="l" defTabSz="913530" rtl="0" eaLnBrk="1" latinLnBrk="0" hangingPunct="1">
      <a:defRPr sz="2400"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197347" algn="l" defTabSz="913530" rtl="0" eaLnBrk="1" latinLnBrk="0" hangingPunct="1">
      <a:defRPr sz="2400"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4112" algn="l" defTabSz="913530" rtl="0" eaLnBrk="1" latinLnBrk="0" hangingPunct="1">
      <a:defRPr sz="2400"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17" userDrawn="1">
          <p15:clr>
            <a:srgbClr val="A4A3A4"/>
          </p15:clr>
        </p15:guide>
        <p15:guide id="2" pos="376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224">
          <p15:clr>
            <a:srgbClr val="A4A3A4"/>
          </p15:clr>
        </p15:guide>
        <p15:guide id="2" pos="2235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CC2D8"/>
    <a:srgbClr val="B1C6DB"/>
    <a:srgbClr val="CCDAE8"/>
    <a:srgbClr val="080808"/>
    <a:srgbClr val="F1F5F9"/>
    <a:srgbClr val="E1E9F1"/>
    <a:srgbClr val="808080"/>
    <a:srgbClr val="C30C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4779" autoAdjust="0"/>
    <p:restoredTop sz="94799" autoAdjust="0"/>
  </p:normalViewPr>
  <p:slideViewPr>
    <p:cSldViewPr snapToGrid="0">
      <p:cViewPr varScale="1">
        <p:scale>
          <a:sx n="107" d="100"/>
          <a:sy n="107" d="100"/>
        </p:scale>
        <p:origin x="-84" y="-738"/>
      </p:cViewPr>
      <p:guideLst>
        <p:guide orient="horz" pos="2117"/>
        <p:guide pos="376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>
      <p:cViewPr varScale="1">
        <p:scale>
          <a:sx n="76" d="100"/>
          <a:sy n="76" d="100"/>
        </p:scale>
        <p:origin x="-2142" y="-72"/>
      </p:cViewPr>
      <p:guideLst>
        <p:guide orient="horz" pos="3224"/>
        <p:guide pos="223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4988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366" tIns="44682" rIns="89366" bIns="44682" numCol="1" anchor="t" anchorCtr="0" compatLnSpc="1">
            <a:prstTxWarp prst="textNoShape">
              <a:avLst/>
            </a:prstTxWarp>
          </a:bodyPr>
          <a:lstStyle>
            <a:lvl1pPr algn="l" defTabSz="893763">
              <a:lnSpc>
                <a:spcPct val="100000"/>
              </a:lnSpc>
              <a:spcBef>
                <a:spcPct val="0"/>
              </a:spcBef>
              <a:defRPr sz="8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de-DE" altLang="zh-TW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933575" y="9955213"/>
            <a:ext cx="3073400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366" tIns="44682" rIns="89366" bIns="44682" numCol="1" anchor="b" anchorCtr="0" compatLnSpc="1">
            <a:prstTxWarp prst="textNoShape">
              <a:avLst/>
            </a:prstTxWarp>
          </a:bodyPr>
          <a:lstStyle>
            <a:lvl1pPr algn="r" defTabSz="893763">
              <a:lnSpc>
                <a:spcPct val="100000"/>
              </a:lnSpc>
              <a:spcBef>
                <a:spcPct val="0"/>
              </a:spcBef>
              <a:defRPr sz="8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de-DE" altLang="zh-TW"/>
              <a:t>© 2004 Capgemini - All rights reserved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955213"/>
            <a:ext cx="3074988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366" tIns="44682" rIns="89366" bIns="44682" numCol="1" anchor="b" anchorCtr="0" compatLnSpc="1">
            <a:prstTxWarp prst="textNoShape">
              <a:avLst/>
            </a:prstTxWarp>
          </a:bodyPr>
          <a:lstStyle>
            <a:lvl1pPr algn="l" defTabSz="893763">
              <a:lnSpc>
                <a:spcPct val="100000"/>
              </a:lnSpc>
              <a:spcBef>
                <a:spcPct val="0"/>
              </a:spcBef>
              <a:defRPr sz="8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de-DE" altLang="zh-TW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313" y="9955213"/>
            <a:ext cx="3074987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366" tIns="44682" rIns="89366" bIns="44682" numCol="1" anchor="b" anchorCtr="0" compatLnSpc="1">
            <a:prstTxWarp prst="textNoShape">
              <a:avLst/>
            </a:prstTxWarp>
          </a:bodyPr>
          <a:lstStyle>
            <a:lvl1pPr algn="r" defTabSz="893763">
              <a:lnSpc>
                <a:spcPct val="100000"/>
              </a:lnSpc>
              <a:spcBef>
                <a:spcPct val="0"/>
              </a:spcBef>
              <a:defRPr sz="8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F5803AF6-863C-4E79-B0E4-DA9EF3C26513}" type="slidenum">
              <a:rPr lang="de-DE" altLang="zh-TW"/>
              <a:pPr>
                <a:defRPr/>
              </a:pPr>
              <a:t>‹#›</a:t>
            </a:fld>
            <a:endParaRPr lang="de-DE" altLang="zh-TW"/>
          </a:p>
        </p:txBody>
      </p:sp>
    </p:spTree>
    <p:extLst>
      <p:ext uri="{BB962C8B-B14F-4D97-AF65-F5344CB8AC3E}">
        <p14:creationId xmlns:p14="http://schemas.microsoft.com/office/powerpoint/2010/main" val="16160561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7099300" cy="315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366" tIns="44682" rIns="89366" bIns="44682" numCol="1" anchor="t" anchorCtr="0" compatLnSpc="1">
            <a:prstTxWarp prst="textNoShape">
              <a:avLst/>
            </a:prstTxWarp>
          </a:bodyPr>
          <a:lstStyle>
            <a:lvl1pPr algn="l" defTabSz="893763">
              <a:lnSpc>
                <a:spcPct val="100000"/>
              </a:lnSpc>
              <a:spcBef>
                <a:spcPct val="0"/>
              </a:spcBef>
              <a:defRPr sz="8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de-DE" altLang="zh-TW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933575" y="9955213"/>
            <a:ext cx="3073400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366" tIns="44682" rIns="89366" bIns="44682" numCol="1" anchor="b" anchorCtr="0" compatLnSpc="1">
            <a:prstTxWarp prst="textNoShape">
              <a:avLst/>
            </a:prstTxWarp>
          </a:bodyPr>
          <a:lstStyle>
            <a:lvl1pPr algn="r" defTabSz="893763">
              <a:lnSpc>
                <a:spcPct val="100000"/>
              </a:lnSpc>
              <a:spcBef>
                <a:spcPct val="0"/>
              </a:spcBef>
              <a:defRPr sz="8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de-DE" altLang="zh-TW"/>
              <a:t>© 2004 Capgemini - All rights reserved</a:t>
            </a:r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8113" y="763588"/>
            <a:ext cx="6829425" cy="38433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7738" y="4865688"/>
            <a:ext cx="520382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366" tIns="44682" rIns="89366" bIns="446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TW" noProof="0" smtClean="0"/>
              <a:t>Click to edit Master text styles</a:t>
            </a:r>
          </a:p>
          <a:p>
            <a:pPr lvl="1"/>
            <a:r>
              <a:rPr lang="de-DE" altLang="zh-TW" noProof="0" smtClean="0"/>
              <a:t>Second level</a:t>
            </a:r>
          </a:p>
          <a:p>
            <a:pPr lvl="2"/>
            <a:r>
              <a:rPr lang="de-DE" altLang="zh-TW" noProof="0" smtClean="0"/>
              <a:t>Third level</a:t>
            </a:r>
          </a:p>
          <a:p>
            <a:pPr lvl="3"/>
            <a:r>
              <a:rPr lang="de-DE" altLang="zh-TW" noProof="0" smtClean="0"/>
              <a:t>Fourth level</a:t>
            </a:r>
          </a:p>
          <a:p>
            <a:pPr lvl="4"/>
            <a:r>
              <a:rPr lang="de-DE" altLang="zh-TW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955213"/>
            <a:ext cx="3074988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366" tIns="44682" rIns="89366" bIns="44682" numCol="1" anchor="b" anchorCtr="0" compatLnSpc="1">
            <a:prstTxWarp prst="textNoShape">
              <a:avLst/>
            </a:prstTxWarp>
          </a:bodyPr>
          <a:lstStyle>
            <a:lvl1pPr algn="l" defTabSz="893763">
              <a:lnSpc>
                <a:spcPct val="100000"/>
              </a:lnSpc>
              <a:spcBef>
                <a:spcPct val="0"/>
              </a:spcBef>
              <a:defRPr sz="8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de-DE" altLang="zh-TW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4313" y="9955213"/>
            <a:ext cx="3074987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366" tIns="44682" rIns="89366" bIns="44682" numCol="1" anchor="b" anchorCtr="0" compatLnSpc="1">
            <a:prstTxWarp prst="textNoShape">
              <a:avLst/>
            </a:prstTxWarp>
          </a:bodyPr>
          <a:lstStyle>
            <a:lvl1pPr algn="r" defTabSz="893763">
              <a:lnSpc>
                <a:spcPct val="100000"/>
              </a:lnSpc>
              <a:spcBef>
                <a:spcPct val="0"/>
              </a:spcBef>
              <a:defRPr sz="8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733C40E2-8272-4AE7-AB34-08FFCFB9342A}" type="slidenum">
              <a:rPr lang="de-DE" altLang="zh-TW"/>
              <a:pPr>
                <a:defRPr/>
              </a:pPr>
              <a:t>‹#›</a:t>
            </a:fld>
            <a:endParaRPr lang="de-DE" altLang="zh-TW"/>
          </a:p>
        </p:txBody>
      </p:sp>
    </p:spTree>
    <p:extLst>
      <p:ext uri="{BB962C8B-B14F-4D97-AF65-F5344CB8AC3E}">
        <p14:creationId xmlns:p14="http://schemas.microsoft.com/office/powerpoint/2010/main" val="3189864186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6759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353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0294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705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3820" algn="l" defTabSz="91353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0584" algn="l" defTabSz="91353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7347" algn="l" defTabSz="91353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4112" algn="l" defTabSz="91353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png"/><Relationship Id="rId4" Type="http://schemas.openxmlformats.org/officeDocument/2006/relationships/oleObject" Target="../embeddings/oleObject2.bin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Rectangle 2" hidden="1"/>
          <p:cNvGraphicFramePr>
            <a:graphicFrameLocks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756951743"/>
              </p:ext>
            </p:extLst>
          </p:nvPr>
        </p:nvGraphicFramePr>
        <p:xfrm>
          <a:off x="14" y="12"/>
          <a:ext cx="207443" cy="155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21" name="think-cell Slide" r:id="rId4" imgW="0" imgH="0" progId="TCLayout.ActiveDocument.1">
                  <p:embed/>
                </p:oleObj>
              </mc:Choice>
              <mc:Fallback>
                <p:oleObj name="think-cell Slide" r:id="rId4" imgW="0" imgH="0" progId="TCLayout.ActiveDocument.1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" y="12"/>
                        <a:ext cx="207443" cy="155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Picture 8" descr="banner_home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" y="2169432"/>
            <a:ext cx="6969138" cy="23826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7135" name="Rectangle 47"/>
          <p:cNvSpPr>
            <a:spLocks noGrp="1" noChangeArrowheads="1"/>
          </p:cNvSpPr>
          <p:nvPr>
            <p:ph type="ctrTitle" sz="quarter"/>
          </p:nvPr>
        </p:nvSpPr>
        <p:spPr>
          <a:xfrm>
            <a:off x="6969780" y="3644467"/>
            <a:ext cx="4979347" cy="907576"/>
          </a:xfrm>
        </p:spPr>
        <p:txBody>
          <a:bodyPr/>
          <a:lstStyle>
            <a:lvl1pPr algn="l">
              <a:defRPr sz="2400" b="0"/>
            </a:lvl1pPr>
          </a:lstStyle>
          <a:p>
            <a:r>
              <a:rPr lang="en-GB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518071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95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A64B81-DDF4-4C7E-9C3D-A4C47BE53E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3525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1.bin"/><Relationship Id="rId5" Type="http://schemas.openxmlformats.org/officeDocument/2006/relationships/tags" Target="../tags/tag2.xml"/><Relationship Id="rId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4" y="3"/>
            <a:ext cx="10429861" cy="576263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179828" tIns="44725" rIns="179828" bIns="4472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dirty="0" smtClean="0"/>
              <a:t>ACTION TITLE</a:t>
            </a:r>
          </a:p>
        </p:txBody>
      </p:sp>
      <p:sp>
        <p:nvSpPr>
          <p:cNvPr id="216159" name="Rectangle 9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255705" y="6348413"/>
            <a:ext cx="1693408" cy="37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450" tIns="44725" rIns="89450" bIns="44725" numCol="1" anchor="ctr" anchorCtr="0" compatLnSpc="1">
            <a:prstTxWarp prst="textNoShape">
              <a:avLst/>
            </a:prstTxWarp>
          </a:bodyPr>
          <a:lstStyle>
            <a:lvl1pPr algn="r">
              <a:lnSpc>
                <a:spcPct val="90000"/>
              </a:lnSpc>
              <a:spcBef>
                <a:spcPct val="0"/>
              </a:spcBef>
              <a:defRPr sz="16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5BE92BC5-E33B-412F-87DB-DE8801275F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Line 1129"/>
          <p:cNvSpPr>
            <a:spLocks noChangeShapeType="1"/>
          </p:cNvSpPr>
          <p:nvPr/>
        </p:nvSpPr>
        <p:spPr bwMode="auto">
          <a:xfrm>
            <a:off x="0" y="6348413"/>
            <a:ext cx="11949113" cy="0"/>
          </a:xfrm>
          <a:prstGeom prst="line">
            <a:avLst/>
          </a:prstGeom>
          <a:noFill/>
          <a:ln w="38100">
            <a:solidFill>
              <a:srgbClr val="92D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119891" tIns="62344" rIns="119891" bIns="62344" anchor="ctr">
            <a:spAutoFit/>
          </a:bodyPr>
          <a:lstStyle/>
          <a:p>
            <a:endParaRPr lang="en-US" sz="3200"/>
          </a:p>
        </p:txBody>
      </p:sp>
      <p:graphicFrame>
        <p:nvGraphicFramePr>
          <p:cNvPr id="1030" name="Rectangle 2" hidden="1"/>
          <p:cNvGraphicFramePr>
            <a:graphicFrameLocks/>
          </p:cNvGraphicFramePr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388523327"/>
              </p:ext>
            </p:extLst>
          </p:nvPr>
        </p:nvGraphicFramePr>
        <p:xfrm>
          <a:off x="14" y="12"/>
          <a:ext cx="207443" cy="155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9" name="think-cell Slide" r:id="rId6" imgW="0" imgH="0" progId="TCLayout.ActiveDocument.1">
                  <p:embed/>
                </p:oleObj>
              </mc:Choice>
              <mc:Fallback>
                <p:oleObj name="think-cell Slide" r:id="rId6" imgW="0" imgH="0" progId="TCLayout.ActiveDocument.1">
                  <p:embed/>
                  <p:pic>
                    <p:nvPicPr>
                      <p:cNvPr id="0" name="Rectangle 2" hidden="1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" y="12"/>
                        <a:ext cx="207443" cy="155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1" name="Text Placeholder 3"/>
          <p:cNvSpPr>
            <a:spLocks noGrp="1"/>
          </p:cNvSpPr>
          <p:nvPr>
            <p:ph type="body" idx="1"/>
          </p:nvPr>
        </p:nvSpPr>
        <p:spPr bwMode="auto">
          <a:xfrm>
            <a:off x="0" y="703263"/>
            <a:ext cx="11949113" cy="564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79828" tIns="35967" rIns="179828" bIns="456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4176" y="131619"/>
            <a:ext cx="1290638" cy="30826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39" r:id="rId1"/>
    <p:sldLayoutId id="2147483837" r:id="rId2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l" defTabSz="119278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67" b="1">
          <a:solidFill>
            <a:schemeClr val="bg1"/>
          </a:solidFill>
          <a:latin typeface="+mj-lt"/>
          <a:ea typeface="+mj-ea"/>
          <a:cs typeface="+mj-cs"/>
        </a:defRPr>
      </a:lvl1pPr>
      <a:lvl2pPr algn="l" defTabSz="119278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67" b="1">
          <a:solidFill>
            <a:schemeClr val="bg1"/>
          </a:solidFill>
          <a:latin typeface="Arial" charset="0"/>
        </a:defRPr>
      </a:lvl2pPr>
      <a:lvl3pPr algn="l" defTabSz="119278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67" b="1">
          <a:solidFill>
            <a:schemeClr val="bg1"/>
          </a:solidFill>
          <a:latin typeface="Arial" charset="0"/>
        </a:defRPr>
      </a:lvl3pPr>
      <a:lvl4pPr algn="l" defTabSz="119278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67" b="1">
          <a:solidFill>
            <a:schemeClr val="bg1"/>
          </a:solidFill>
          <a:latin typeface="Arial" charset="0"/>
        </a:defRPr>
      </a:lvl4pPr>
      <a:lvl5pPr algn="l" defTabSz="119278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67" b="1">
          <a:solidFill>
            <a:schemeClr val="bg1"/>
          </a:solidFill>
          <a:latin typeface="Arial" charset="0"/>
        </a:defRPr>
      </a:lvl5pPr>
      <a:lvl6pPr marL="609073" algn="r" defTabSz="1192780" rtl="0" fontAlgn="base">
        <a:lnSpc>
          <a:spcPct val="90000"/>
        </a:lnSpc>
        <a:spcBef>
          <a:spcPct val="0"/>
        </a:spcBef>
        <a:spcAft>
          <a:spcPct val="0"/>
        </a:spcAft>
        <a:defRPr sz="2667" b="1">
          <a:solidFill>
            <a:srgbClr val="080808"/>
          </a:solidFill>
          <a:latin typeface="Arial" charset="0"/>
        </a:defRPr>
      </a:lvl6pPr>
      <a:lvl7pPr marL="1218162" algn="r" defTabSz="1192780" rtl="0" fontAlgn="base">
        <a:lnSpc>
          <a:spcPct val="90000"/>
        </a:lnSpc>
        <a:spcBef>
          <a:spcPct val="0"/>
        </a:spcBef>
        <a:spcAft>
          <a:spcPct val="0"/>
        </a:spcAft>
        <a:defRPr sz="2667" b="1">
          <a:solidFill>
            <a:srgbClr val="080808"/>
          </a:solidFill>
          <a:latin typeface="Arial" charset="0"/>
        </a:defRPr>
      </a:lvl7pPr>
      <a:lvl8pPr marL="1827242" algn="r" defTabSz="1192780" rtl="0" fontAlgn="base">
        <a:lnSpc>
          <a:spcPct val="90000"/>
        </a:lnSpc>
        <a:spcBef>
          <a:spcPct val="0"/>
        </a:spcBef>
        <a:spcAft>
          <a:spcPct val="0"/>
        </a:spcAft>
        <a:defRPr sz="2667" b="1">
          <a:solidFill>
            <a:srgbClr val="080808"/>
          </a:solidFill>
          <a:latin typeface="Arial" charset="0"/>
        </a:defRPr>
      </a:lvl8pPr>
      <a:lvl9pPr marL="2436316" algn="r" defTabSz="1192780" rtl="0" fontAlgn="base">
        <a:lnSpc>
          <a:spcPct val="90000"/>
        </a:lnSpc>
        <a:spcBef>
          <a:spcPct val="0"/>
        </a:spcBef>
        <a:spcAft>
          <a:spcPct val="0"/>
        </a:spcAft>
        <a:defRPr sz="2667" b="1">
          <a:solidFill>
            <a:srgbClr val="080808"/>
          </a:solidFill>
          <a:latin typeface="Arial" charset="0"/>
        </a:defRPr>
      </a:lvl9pPr>
    </p:titleStyle>
    <p:bodyStyle>
      <a:lvl1pPr marL="0" indent="0" algn="l" rtl="0" eaLnBrk="0" fontAlgn="base" hangingPunct="0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243209" indent="-243209" algn="l" rtl="0" eaLnBrk="0" fontAlgn="base" hangingPunct="0">
        <a:spcBef>
          <a:spcPct val="0"/>
        </a:spcBef>
        <a:spcAft>
          <a:spcPct val="0"/>
        </a:spcAft>
        <a:buFont typeface="Arial" pitchFamily="34" charset="0"/>
        <a:buChar char="–"/>
        <a:defRPr sz="1800">
          <a:solidFill>
            <a:schemeClr val="tx1"/>
          </a:solidFill>
          <a:latin typeface="+mn-lt"/>
        </a:defRPr>
      </a:lvl2pPr>
      <a:lvl3pPr marL="471614" indent="-228405" algn="l" rtl="0" eaLnBrk="0" fontAlgn="base" hangingPunct="0">
        <a:spcBef>
          <a:spcPct val="0"/>
        </a:spcBef>
        <a:spcAft>
          <a:spcPct val="0"/>
        </a:spcAft>
        <a:buFont typeface="Arial" pitchFamily="34" charset="0"/>
        <a:buChar char="•"/>
        <a:defRPr sz="1800">
          <a:solidFill>
            <a:schemeClr val="tx1"/>
          </a:solidFill>
          <a:latin typeface="+mn-lt"/>
        </a:defRPr>
      </a:lvl3pPr>
      <a:lvl4pPr marL="714822" indent="-243209" algn="l" rtl="0" eaLnBrk="0" fontAlgn="base" hangingPunct="0">
        <a:spcBef>
          <a:spcPct val="0"/>
        </a:spcBef>
        <a:spcAft>
          <a:spcPct val="0"/>
        </a:spcAft>
        <a:buFont typeface="Arial" pitchFamily="34" charset="0"/>
        <a:buChar char="▫"/>
        <a:defRPr sz="1800">
          <a:solidFill>
            <a:schemeClr val="tx1"/>
          </a:solidFill>
          <a:latin typeface="+mn-lt"/>
        </a:defRPr>
      </a:lvl4pPr>
      <a:lvl5pPr marL="958033" indent="-243209" algn="l" defTabSz="958033" rtl="0" eaLnBrk="0" fontAlgn="base" hangingPunct="0">
        <a:spcBef>
          <a:spcPct val="0"/>
        </a:spcBef>
        <a:spcAft>
          <a:spcPct val="0"/>
        </a:spcAft>
        <a:buFont typeface="Arial" pitchFamily="34" charset="0"/>
        <a:buChar char="▪"/>
        <a:defRPr sz="1800">
          <a:solidFill>
            <a:schemeClr val="tx1"/>
          </a:solidFill>
          <a:latin typeface="+mn-lt"/>
        </a:defRPr>
      </a:lvl5pPr>
      <a:lvl6pPr marL="1355628" indent="-253783" algn="l" defTabSz="1192780" rtl="0" fontAlgn="base">
        <a:lnSpc>
          <a:spcPct val="90000"/>
        </a:lnSpc>
        <a:spcBef>
          <a:spcPct val="40000"/>
        </a:spcBef>
        <a:spcAft>
          <a:spcPct val="0"/>
        </a:spcAft>
        <a:buChar char="-"/>
        <a:defRPr sz="1867">
          <a:solidFill>
            <a:schemeClr val="tx1"/>
          </a:solidFill>
          <a:latin typeface="+mn-lt"/>
        </a:defRPr>
      </a:lvl6pPr>
      <a:lvl7pPr marL="1964706" indent="-253783" algn="l" defTabSz="1192780" rtl="0" fontAlgn="base">
        <a:lnSpc>
          <a:spcPct val="90000"/>
        </a:lnSpc>
        <a:spcBef>
          <a:spcPct val="40000"/>
        </a:spcBef>
        <a:spcAft>
          <a:spcPct val="0"/>
        </a:spcAft>
        <a:buChar char="-"/>
        <a:defRPr sz="1867">
          <a:solidFill>
            <a:schemeClr val="tx1"/>
          </a:solidFill>
          <a:latin typeface="+mn-lt"/>
        </a:defRPr>
      </a:lvl7pPr>
      <a:lvl8pPr marL="2573783" indent="-253783" algn="l" defTabSz="1192780" rtl="0" fontAlgn="base">
        <a:lnSpc>
          <a:spcPct val="90000"/>
        </a:lnSpc>
        <a:spcBef>
          <a:spcPct val="40000"/>
        </a:spcBef>
        <a:spcAft>
          <a:spcPct val="0"/>
        </a:spcAft>
        <a:buChar char="-"/>
        <a:defRPr sz="1867">
          <a:solidFill>
            <a:schemeClr val="tx1"/>
          </a:solidFill>
          <a:latin typeface="+mn-lt"/>
        </a:defRPr>
      </a:lvl8pPr>
      <a:lvl9pPr marL="3182866" indent="-253783" algn="l" defTabSz="1192780" rtl="0" fontAlgn="base">
        <a:lnSpc>
          <a:spcPct val="90000"/>
        </a:lnSpc>
        <a:spcBef>
          <a:spcPct val="40000"/>
        </a:spcBef>
        <a:spcAft>
          <a:spcPct val="0"/>
        </a:spcAft>
        <a:buChar char="-"/>
        <a:defRPr sz="1867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21816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073" algn="l" defTabSz="121816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162" algn="l" defTabSz="121816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7242" algn="l" defTabSz="121816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6316" algn="l" defTabSz="121816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5399" algn="l" defTabSz="121816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4477" algn="l" defTabSz="121816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3556" algn="l" defTabSz="121816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2637" algn="l" defTabSz="121816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tags" Target="../tags/tag11.xml"/><Relationship Id="rId13" Type="http://schemas.openxmlformats.org/officeDocument/2006/relationships/tags" Target="../tags/tag16.xml"/><Relationship Id="rId18" Type="http://schemas.openxmlformats.org/officeDocument/2006/relationships/tags" Target="../tags/tag21.xml"/><Relationship Id="rId26" Type="http://schemas.openxmlformats.org/officeDocument/2006/relationships/oleObject" Target="../embeddings/oleObject4.bin"/><Relationship Id="rId3" Type="http://schemas.openxmlformats.org/officeDocument/2006/relationships/tags" Target="../tags/tag6.xml"/><Relationship Id="rId21" Type="http://schemas.openxmlformats.org/officeDocument/2006/relationships/tags" Target="../tags/tag24.xml"/><Relationship Id="rId7" Type="http://schemas.openxmlformats.org/officeDocument/2006/relationships/tags" Target="../tags/tag10.xml"/><Relationship Id="rId12" Type="http://schemas.openxmlformats.org/officeDocument/2006/relationships/tags" Target="../tags/tag15.xml"/><Relationship Id="rId17" Type="http://schemas.openxmlformats.org/officeDocument/2006/relationships/tags" Target="../tags/tag20.xml"/><Relationship Id="rId25" Type="http://schemas.openxmlformats.org/officeDocument/2006/relationships/image" Target="../media/image3.emf"/><Relationship Id="rId2" Type="http://schemas.openxmlformats.org/officeDocument/2006/relationships/tags" Target="../tags/tag5.xml"/><Relationship Id="rId16" Type="http://schemas.openxmlformats.org/officeDocument/2006/relationships/tags" Target="../tags/tag19.xml"/><Relationship Id="rId20" Type="http://schemas.openxmlformats.org/officeDocument/2006/relationships/tags" Target="../tags/tag23.xml"/><Relationship Id="rId29" Type="http://schemas.openxmlformats.org/officeDocument/2006/relationships/image" Target="../media/image5.emf"/><Relationship Id="rId1" Type="http://schemas.openxmlformats.org/officeDocument/2006/relationships/vmlDrawing" Target="../drawings/vmlDrawing3.vml"/><Relationship Id="rId6" Type="http://schemas.openxmlformats.org/officeDocument/2006/relationships/tags" Target="../tags/tag9.xml"/><Relationship Id="rId11" Type="http://schemas.openxmlformats.org/officeDocument/2006/relationships/tags" Target="../tags/tag14.xml"/><Relationship Id="rId24" Type="http://schemas.openxmlformats.org/officeDocument/2006/relationships/oleObject" Target="../embeddings/oleObject3.bin"/><Relationship Id="rId5" Type="http://schemas.openxmlformats.org/officeDocument/2006/relationships/tags" Target="../tags/tag8.xml"/><Relationship Id="rId15" Type="http://schemas.openxmlformats.org/officeDocument/2006/relationships/tags" Target="../tags/tag18.xml"/><Relationship Id="rId23" Type="http://schemas.openxmlformats.org/officeDocument/2006/relationships/slideLayout" Target="../slideLayouts/slideLayout2.xml"/><Relationship Id="rId28" Type="http://schemas.openxmlformats.org/officeDocument/2006/relationships/oleObject" Target="../embeddings/oleObject5.bin"/><Relationship Id="rId10" Type="http://schemas.openxmlformats.org/officeDocument/2006/relationships/tags" Target="../tags/tag13.xml"/><Relationship Id="rId19" Type="http://schemas.openxmlformats.org/officeDocument/2006/relationships/tags" Target="../tags/tag22.xml"/><Relationship Id="rId4" Type="http://schemas.openxmlformats.org/officeDocument/2006/relationships/tags" Target="../tags/tag7.xml"/><Relationship Id="rId9" Type="http://schemas.openxmlformats.org/officeDocument/2006/relationships/tags" Target="../tags/tag12.xml"/><Relationship Id="rId14" Type="http://schemas.openxmlformats.org/officeDocument/2006/relationships/tags" Target="../tags/tag17.xml"/><Relationship Id="rId22" Type="http://schemas.openxmlformats.org/officeDocument/2006/relationships/tags" Target="../tags/tag25.xml"/><Relationship Id="rId27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Object 18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72813163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2" name="think-cell Slide" r:id="rId24" imgW="383" imgH="385" progId="TCLayout.ActiveDocument.1">
                  <p:embed/>
                </p:oleObj>
              </mc:Choice>
              <mc:Fallback>
                <p:oleObj name="think-cell Slide" r:id="rId24" imgW="383" imgH="385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Rectangle 17" hidden="1"/>
          <p:cNvSpPr/>
          <p:nvPr>
            <p:custDataLst>
              <p:tags r:id="rId3"/>
            </p:custDataLst>
          </p:nvPr>
        </p:nvSpPr>
        <p:spPr bwMode="auto">
          <a:xfrm>
            <a:off x="-61197" y="-64831"/>
            <a:ext cx="281145" cy="288413"/>
          </a:xfrm>
          <a:prstGeom prst="rect">
            <a:avLst/>
          </a:prstGeom>
          <a:solidFill>
            <a:scrgbClr r="0" g="0" b="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895350"/>
            <a:endParaRPr kumimoji="0" lang="en-US" sz="1400" b="0" u="none" strike="noStrike" cap="none" normalizeH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+mn-cs"/>
              <a:sym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Butterfly Bar Chart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3A64B81-DDF4-4C7E-9C3D-A4C47BE53E61}" type="slidenum">
              <a:rPr lang="en-US" smtClean="0"/>
              <a:pPr>
                <a:defRPr/>
              </a:pPr>
              <a:t>0</a:t>
            </a:fld>
            <a:endParaRPr lang="en-US"/>
          </a:p>
        </p:txBody>
      </p:sp>
      <p:graphicFrame>
        <p:nvGraphicFramePr>
          <p:cNvPr id="65" name="Object 64"/>
          <p:cNvGraphicFramePr>
            <a:graphicFrameLocks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285223653"/>
              </p:ext>
            </p:extLst>
          </p:nvPr>
        </p:nvGraphicFramePr>
        <p:xfrm>
          <a:off x="6134100" y="1943100"/>
          <a:ext cx="3552809" cy="34862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3" name="Chart" r:id="rId26" imgW="3552809" imgH="3486270" progId="MSGraph.Chart.8">
                  <p:embed followColorScheme="full"/>
                </p:oleObj>
              </mc:Choice>
              <mc:Fallback>
                <p:oleObj name="Chart" r:id="rId26" imgW="3552809" imgH="348627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7"/>
                      <a:stretch>
                        <a:fillRect/>
                      </a:stretch>
                    </p:blipFill>
                    <p:spPr>
                      <a:xfrm>
                        <a:off x="6134100" y="1943100"/>
                        <a:ext cx="3552809" cy="348627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6" name="Straight Connector 65"/>
          <p:cNvCxnSpPr/>
          <p:nvPr>
            <p:custDataLst>
              <p:tags r:id="rId5"/>
            </p:custDataLst>
          </p:nvPr>
        </p:nvCxnSpPr>
        <p:spPr bwMode="auto">
          <a:xfrm flipV="1">
            <a:off x="8172450" y="3802063"/>
            <a:ext cx="0" cy="439737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67" name="Straight Connector 66"/>
          <p:cNvCxnSpPr/>
          <p:nvPr>
            <p:custDataLst>
              <p:tags r:id="rId6"/>
            </p:custDataLst>
          </p:nvPr>
        </p:nvCxnSpPr>
        <p:spPr bwMode="auto">
          <a:xfrm flipV="1">
            <a:off x="8172450" y="4454525"/>
            <a:ext cx="0" cy="4445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68" name="Straight Connector 67"/>
          <p:cNvCxnSpPr/>
          <p:nvPr>
            <p:custDataLst>
              <p:tags r:id="rId7"/>
            </p:custDataLst>
          </p:nvPr>
        </p:nvCxnSpPr>
        <p:spPr bwMode="auto">
          <a:xfrm flipV="1">
            <a:off x="8172450" y="2492375"/>
            <a:ext cx="0" cy="1096963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69" name="Straight Connector 68"/>
          <p:cNvCxnSpPr/>
          <p:nvPr>
            <p:custDataLst>
              <p:tags r:id="rId8"/>
            </p:custDataLst>
          </p:nvPr>
        </p:nvCxnSpPr>
        <p:spPr bwMode="auto">
          <a:xfrm flipV="1">
            <a:off x="8172450" y="2055813"/>
            <a:ext cx="0" cy="22383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70" name="Straight Connector 69"/>
          <p:cNvCxnSpPr/>
          <p:nvPr>
            <p:custDataLst>
              <p:tags r:id="rId9"/>
            </p:custDataLst>
          </p:nvPr>
        </p:nvCxnSpPr>
        <p:spPr bwMode="auto">
          <a:xfrm flipV="1">
            <a:off x="8172450" y="5111750"/>
            <a:ext cx="0" cy="22225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sp>
        <p:nvSpPr>
          <p:cNvPr id="71" name="Right Arrow 70"/>
          <p:cNvSpPr/>
          <p:nvPr>
            <p:custDataLst>
              <p:tags r:id="rId10"/>
            </p:custDataLst>
          </p:nvPr>
        </p:nvSpPr>
        <p:spPr bwMode="auto">
          <a:xfrm rot="5400000">
            <a:off x="8108950" y="1863725"/>
            <a:ext cx="128588" cy="152400"/>
          </a:xfrm>
          <a:prstGeom prst="rightArrow">
            <a:avLst>
              <a:gd name="adj1" fmla="val 100000"/>
              <a:gd name="adj2" fmla="val 100000"/>
            </a:avLst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9535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2" name="Text Placeholder 63"/>
          <p:cNvSpPr txBox="1">
            <a:spLocks/>
          </p:cNvSpPr>
          <p:nvPr>
            <p:custDataLst>
              <p:tags r:id="rId11"/>
            </p:custDataLst>
          </p:nvPr>
        </p:nvSpPr>
        <p:spPr bwMode="auto">
          <a:xfrm>
            <a:off x="4994275" y="4241800"/>
            <a:ext cx="1133475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none" lIns="0" tIns="0" rIns="0" bIns="0" anchor="ctr" anchorCtr="0">
            <a:noAutofit/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3209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471614" indent="-22840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714822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▫"/>
              <a:defRPr sz="1800">
                <a:solidFill>
                  <a:schemeClr val="tx1"/>
                </a:solidFill>
                <a:latin typeface="+mn-lt"/>
              </a:defRPr>
            </a:lvl4pPr>
            <a:lvl5pPr marL="958033" indent="-243209" algn="l" defTabSz="95803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▪"/>
              <a:defRPr sz="1800">
                <a:solidFill>
                  <a:schemeClr val="tx1"/>
                </a:solidFill>
                <a:latin typeface="+mn-lt"/>
              </a:defRPr>
            </a:lvl5pPr>
            <a:lvl6pPr marL="1355628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6pPr>
            <a:lvl7pPr marL="196470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7pPr>
            <a:lvl8pPr marL="2573783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8pPr>
            <a:lvl9pPr marL="318286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r>
              <a:rPr lang="en-US" sz="1400" b="0" smtClean="0">
                <a:latin typeface="Arial" panose="020B0604020202020204" pitchFamily="34" charset="0"/>
                <a:sym typeface="Arial" panose="020B0604020202020204" pitchFamily="34" charset="0"/>
              </a:rPr>
              <a:t>Self-employed</a:t>
            </a:r>
            <a:endParaRPr lang="en-US" sz="1400" b="0" kern="0" dirty="0"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73" name="Text Placeholder 64"/>
          <p:cNvSpPr txBox="1">
            <a:spLocks/>
          </p:cNvSpPr>
          <p:nvPr>
            <p:custDataLst>
              <p:tags r:id="rId12"/>
            </p:custDataLst>
          </p:nvPr>
        </p:nvSpPr>
        <p:spPr bwMode="auto">
          <a:xfrm>
            <a:off x="5064125" y="4899025"/>
            <a:ext cx="995363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none" lIns="0" tIns="0" rIns="0" bIns="0" anchor="ctr" anchorCtr="0">
            <a:noAutofit/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3209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471614" indent="-22840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714822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▫"/>
              <a:defRPr sz="1800">
                <a:solidFill>
                  <a:schemeClr val="tx1"/>
                </a:solidFill>
                <a:latin typeface="+mn-lt"/>
              </a:defRPr>
            </a:lvl4pPr>
            <a:lvl5pPr marL="958033" indent="-243209" algn="l" defTabSz="95803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▪"/>
              <a:defRPr sz="1800">
                <a:solidFill>
                  <a:schemeClr val="tx1"/>
                </a:solidFill>
                <a:latin typeface="+mn-lt"/>
              </a:defRPr>
            </a:lvl5pPr>
            <a:lvl6pPr marL="1355628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6pPr>
            <a:lvl7pPr marL="196470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7pPr>
            <a:lvl8pPr marL="2573783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8pPr>
            <a:lvl9pPr marL="318286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r>
              <a:rPr lang="en-US" sz="1400" b="0" smtClean="0">
                <a:latin typeface="Arial" panose="020B0604020202020204" pitchFamily="34" charset="0"/>
                <a:sym typeface="Arial" panose="020B0604020202020204" pitchFamily="34" charset="0"/>
              </a:rPr>
              <a:t>Unemployed</a:t>
            </a:r>
            <a:endParaRPr lang="en-US" sz="1400" b="0" kern="0" dirty="0"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74" name="Text Placeholder 65"/>
          <p:cNvSpPr txBox="1">
            <a:spLocks/>
          </p:cNvSpPr>
          <p:nvPr>
            <p:custDataLst>
              <p:tags r:id="rId13"/>
            </p:custDataLst>
          </p:nvPr>
        </p:nvSpPr>
        <p:spPr bwMode="auto">
          <a:xfrm>
            <a:off x="7546975" y="1400175"/>
            <a:ext cx="1250950" cy="425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none" lIns="0" tIns="0" rIns="0" bIns="0" anchor="b" anchorCtr="0">
            <a:noAutofit/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3209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471614" indent="-22840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714822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▫"/>
              <a:defRPr sz="1800">
                <a:solidFill>
                  <a:schemeClr val="tx1"/>
                </a:solidFill>
                <a:latin typeface="+mn-lt"/>
              </a:defRPr>
            </a:lvl4pPr>
            <a:lvl5pPr marL="958033" indent="-243209" algn="l" defTabSz="95803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▪"/>
              <a:defRPr sz="1800">
                <a:solidFill>
                  <a:schemeClr val="tx1"/>
                </a:solidFill>
                <a:latin typeface="+mn-lt"/>
              </a:defRPr>
            </a:lvl5pPr>
            <a:lvl6pPr marL="1355628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6pPr>
            <a:lvl7pPr marL="196470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7pPr>
            <a:lvl8pPr marL="2573783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8pPr>
            <a:lvl9pPr marL="318286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r>
              <a:rPr lang="en-US" sz="1400" b="0" smtClean="0">
                <a:sym typeface="+mn-lt"/>
              </a:rPr>
              <a:t>Male population</a:t>
            </a:r>
            <a:br>
              <a:rPr lang="en-US" sz="1400" b="0" smtClean="0">
                <a:sym typeface="+mn-lt"/>
              </a:rPr>
            </a:br>
            <a:r>
              <a:rPr lang="en-US" sz="1400" b="0" smtClean="0">
                <a:sym typeface="+mn-lt"/>
              </a:rPr>
              <a:t>Ø </a:t>
            </a:r>
            <a:fld id="{C553B0BB-591C-404E-B76C-188F689C8114}" type="datetime'''''4'',''''''''''''''''''''''''''''2''''''''''''''3''''7'">
              <a:rPr lang="en-US" sz="1400" b="0"/>
              <a:pPr/>
              <a:t>4,237</a:t>
            </a:fld>
            <a:endParaRPr lang="en-US" sz="1400" b="0" kern="0" dirty="0">
              <a:sym typeface="+mn-lt"/>
            </a:endParaRPr>
          </a:p>
        </p:txBody>
      </p:sp>
      <p:sp>
        <p:nvSpPr>
          <p:cNvPr id="75" name="Text Placeholder 54"/>
          <p:cNvSpPr txBox="1">
            <a:spLocks/>
          </p:cNvSpPr>
          <p:nvPr>
            <p:custDataLst>
              <p:tags r:id="rId14"/>
            </p:custDataLst>
          </p:nvPr>
        </p:nvSpPr>
        <p:spPr bwMode="auto">
          <a:xfrm>
            <a:off x="5003800" y="2936875"/>
            <a:ext cx="1114425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none" lIns="0" tIns="0" rIns="0" bIns="0" anchor="ctr" anchorCtr="0">
            <a:noAutofit/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3209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471614" indent="-22840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714822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▫"/>
              <a:defRPr sz="1800">
                <a:solidFill>
                  <a:schemeClr val="tx1"/>
                </a:solidFill>
                <a:latin typeface="+mn-lt"/>
              </a:defRPr>
            </a:lvl4pPr>
            <a:lvl5pPr marL="958033" indent="-243209" algn="l" defTabSz="95803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▪"/>
              <a:defRPr sz="1800">
                <a:solidFill>
                  <a:schemeClr val="tx1"/>
                </a:solidFill>
                <a:latin typeface="+mn-lt"/>
              </a:defRPr>
            </a:lvl5pPr>
            <a:lvl6pPr marL="1355628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6pPr>
            <a:lvl7pPr marL="196470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7pPr>
            <a:lvl8pPr marL="2573783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8pPr>
            <a:lvl9pPr marL="318286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r>
              <a:rPr lang="en-US" sz="1400" b="0" smtClean="0">
                <a:sym typeface="+mn-lt"/>
              </a:rPr>
              <a:t>Private Sector</a:t>
            </a:r>
            <a:endParaRPr lang="en-US" sz="1400" b="0" kern="0" dirty="0">
              <a:sym typeface="+mn-lt"/>
            </a:endParaRPr>
          </a:p>
        </p:txBody>
      </p:sp>
      <p:sp>
        <p:nvSpPr>
          <p:cNvPr id="76" name="Text Placeholder 53"/>
          <p:cNvSpPr txBox="1">
            <a:spLocks/>
          </p:cNvSpPr>
          <p:nvPr>
            <p:custDataLst>
              <p:tags r:id="rId15"/>
            </p:custDataLst>
          </p:nvPr>
        </p:nvSpPr>
        <p:spPr bwMode="auto">
          <a:xfrm>
            <a:off x="5038725" y="2279650"/>
            <a:ext cx="1046163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none" lIns="0" tIns="0" rIns="0" bIns="0" anchor="ctr" anchorCtr="0">
            <a:noAutofit/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3209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471614" indent="-22840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714822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▫"/>
              <a:defRPr sz="1800">
                <a:solidFill>
                  <a:schemeClr val="tx1"/>
                </a:solidFill>
                <a:latin typeface="+mn-lt"/>
              </a:defRPr>
            </a:lvl4pPr>
            <a:lvl5pPr marL="958033" indent="-243209" algn="l" defTabSz="95803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▪"/>
              <a:defRPr sz="1800">
                <a:solidFill>
                  <a:schemeClr val="tx1"/>
                </a:solidFill>
                <a:latin typeface="+mn-lt"/>
              </a:defRPr>
            </a:lvl5pPr>
            <a:lvl6pPr marL="1355628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6pPr>
            <a:lvl7pPr marL="196470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7pPr>
            <a:lvl8pPr marL="2573783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8pPr>
            <a:lvl9pPr marL="318286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r>
              <a:rPr lang="en-US" sz="1400" b="0" smtClean="0">
                <a:sym typeface="+mn-lt"/>
              </a:rPr>
              <a:t>Public Sector</a:t>
            </a:r>
            <a:endParaRPr lang="en-US" sz="1400" b="0" kern="0" dirty="0">
              <a:sym typeface="+mn-lt"/>
            </a:endParaRPr>
          </a:p>
        </p:txBody>
      </p:sp>
      <p:sp>
        <p:nvSpPr>
          <p:cNvPr id="77" name="Text Placeholder 55"/>
          <p:cNvSpPr txBox="1">
            <a:spLocks/>
          </p:cNvSpPr>
          <p:nvPr>
            <p:custDataLst>
              <p:tags r:id="rId16"/>
            </p:custDataLst>
          </p:nvPr>
        </p:nvSpPr>
        <p:spPr bwMode="auto">
          <a:xfrm>
            <a:off x="5005388" y="3589338"/>
            <a:ext cx="1112838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none" lIns="0" tIns="0" rIns="0" bIns="0" anchor="ctr" anchorCtr="0">
            <a:noAutofit/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3209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471614" indent="-22840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714822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▫"/>
              <a:defRPr sz="1800">
                <a:solidFill>
                  <a:schemeClr val="tx1"/>
                </a:solidFill>
                <a:latin typeface="+mn-lt"/>
              </a:defRPr>
            </a:lvl4pPr>
            <a:lvl5pPr marL="958033" indent="-243209" algn="l" defTabSz="95803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▪"/>
              <a:defRPr sz="1800">
                <a:solidFill>
                  <a:schemeClr val="tx1"/>
                </a:solidFill>
                <a:latin typeface="+mn-lt"/>
              </a:defRPr>
            </a:lvl5pPr>
            <a:lvl6pPr marL="1355628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6pPr>
            <a:lvl7pPr marL="196470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7pPr>
            <a:lvl8pPr marL="2573783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8pPr>
            <a:lvl9pPr marL="318286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r>
              <a:rPr lang="en-US" sz="1400" b="0" smtClean="0">
                <a:sym typeface="+mn-lt"/>
              </a:rPr>
              <a:t>Armed Forces</a:t>
            </a:r>
            <a:endParaRPr lang="en-US" sz="1400" b="0" kern="0" dirty="0">
              <a:sym typeface="+mn-lt"/>
            </a:endParaRPr>
          </a:p>
        </p:txBody>
      </p:sp>
      <p:graphicFrame>
        <p:nvGraphicFramePr>
          <p:cNvPr id="78" name="Object 77"/>
          <p:cNvGraphicFramePr>
            <a:graphicFrameLocks/>
          </p:cNvGraphicFramePr>
          <p:nvPr>
            <p:custDataLst>
              <p:tags r:id="rId17"/>
            </p:custDataLst>
            <p:extLst>
              <p:ext uri="{D42A27DB-BD31-4B8C-83A1-F6EECF244321}">
                <p14:modId xmlns:p14="http://schemas.microsoft.com/office/powerpoint/2010/main" val="504416872"/>
              </p:ext>
            </p:extLst>
          </p:nvPr>
        </p:nvGraphicFramePr>
        <p:xfrm>
          <a:off x="1333500" y="1943100"/>
          <a:ext cx="3581510" cy="34862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4" name="Chart" r:id="rId28" imgW="3581510" imgH="3486270" progId="MSGraph.Chart.8">
                  <p:embed followColorScheme="full"/>
                </p:oleObj>
              </mc:Choice>
              <mc:Fallback>
                <p:oleObj name="Chart" r:id="rId28" imgW="3581510" imgH="348627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9"/>
                      <a:stretch>
                        <a:fillRect/>
                      </a:stretch>
                    </p:blipFill>
                    <p:spPr>
                      <a:xfrm>
                        <a:off x="1333500" y="1943100"/>
                        <a:ext cx="3581510" cy="348627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9" name="Straight Connector 78"/>
          <p:cNvCxnSpPr/>
          <p:nvPr>
            <p:custDataLst>
              <p:tags r:id="rId18"/>
            </p:custDataLst>
          </p:nvPr>
        </p:nvCxnSpPr>
        <p:spPr bwMode="auto">
          <a:xfrm flipV="1">
            <a:off x="2895600" y="4454525"/>
            <a:ext cx="0" cy="4445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80" name="Straight Connector 79"/>
          <p:cNvCxnSpPr/>
          <p:nvPr>
            <p:custDataLst>
              <p:tags r:id="rId19"/>
            </p:custDataLst>
          </p:nvPr>
        </p:nvCxnSpPr>
        <p:spPr bwMode="auto">
          <a:xfrm flipV="1">
            <a:off x="2895600" y="2055813"/>
            <a:ext cx="0" cy="218598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81" name="Straight Connector 80"/>
          <p:cNvCxnSpPr/>
          <p:nvPr>
            <p:custDataLst>
              <p:tags r:id="rId20"/>
            </p:custDataLst>
          </p:nvPr>
        </p:nvCxnSpPr>
        <p:spPr bwMode="auto">
          <a:xfrm flipV="1">
            <a:off x="2895600" y="5111750"/>
            <a:ext cx="0" cy="22225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sp>
        <p:nvSpPr>
          <p:cNvPr id="82" name="Right Arrow 81"/>
          <p:cNvSpPr/>
          <p:nvPr>
            <p:custDataLst>
              <p:tags r:id="rId21"/>
            </p:custDataLst>
          </p:nvPr>
        </p:nvSpPr>
        <p:spPr bwMode="auto">
          <a:xfrm rot="5400000">
            <a:off x="2832100" y="1863725"/>
            <a:ext cx="128588" cy="152400"/>
          </a:xfrm>
          <a:prstGeom prst="rightArrow">
            <a:avLst>
              <a:gd name="adj1" fmla="val 100000"/>
              <a:gd name="adj2" fmla="val 100000"/>
            </a:avLst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9535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3" name="Text Placeholder 66"/>
          <p:cNvSpPr txBox="1">
            <a:spLocks/>
          </p:cNvSpPr>
          <p:nvPr>
            <p:custDataLst>
              <p:tags r:id="rId22"/>
            </p:custDataLst>
          </p:nvPr>
        </p:nvSpPr>
        <p:spPr bwMode="auto">
          <a:xfrm>
            <a:off x="2166938" y="1400175"/>
            <a:ext cx="1457325" cy="425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none" lIns="0" tIns="0" rIns="0" bIns="0" anchor="b" anchorCtr="0">
            <a:noAutofit/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3209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471614" indent="-22840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714822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▫"/>
              <a:defRPr sz="1800">
                <a:solidFill>
                  <a:schemeClr val="tx1"/>
                </a:solidFill>
                <a:latin typeface="+mn-lt"/>
              </a:defRPr>
            </a:lvl4pPr>
            <a:lvl5pPr marL="958033" indent="-243209" algn="l" defTabSz="95803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▪"/>
              <a:defRPr sz="1800">
                <a:solidFill>
                  <a:schemeClr val="tx1"/>
                </a:solidFill>
                <a:latin typeface="+mn-lt"/>
              </a:defRPr>
            </a:lvl5pPr>
            <a:lvl6pPr marL="1355628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6pPr>
            <a:lvl7pPr marL="196470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7pPr>
            <a:lvl8pPr marL="2573783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8pPr>
            <a:lvl9pPr marL="318286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r>
              <a:rPr lang="en-US" sz="1400" b="0" smtClean="0">
                <a:sym typeface="+mn-lt"/>
              </a:rPr>
              <a:t>Female population</a:t>
            </a:r>
            <a:br>
              <a:rPr lang="en-US" sz="1400" b="0" smtClean="0">
                <a:sym typeface="+mn-lt"/>
              </a:rPr>
            </a:br>
            <a:r>
              <a:rPr lang="en-US" sz="1400" b="0" smtClean="0">
                <a:sym typeface="+mn-lt"/>
              </a:rPr>
              <a:t>Ø </a:t>
            </a:r>
            <a:fld id="{9A1EE381-92B2-4E48-8D11-61F0BF4A34EC}" type="datetime'''''''''''''''''4'''''''''''''',''''''''''25''''''0'''''">
              <a:rPr lang="en-US" sz="1400" b="0"/>
              <a:pPr/>
              <a:t>4,250</a:t>
            </a:fld>
            <a:endParaRPr lang="en-US" sz="1400" b="0" kern="0" dirty="0"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37957071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  <p:tag name="THINKCELLPRESENTATIONDONOTDELETE" val="&lt;?xml version=&quot;1.0&quot; encoding=&quot;UTF-16&quot; standalone=&quot;yes&quot;?&gt;&#10;&lt;root reqver=&quot;21047&quot;&gt;&lt;version val=&quot;23024&quot;/&gt;&lt;CPresentation id=&quot;1&quot;&gt;&lt;m_precDefaultNumber&gt;&lt;m_bNumberIsYear val=&quot;1&quot;/&gt;&lt;m_chMinusSymbol&gt;-&lt;/m_chMinusSymbol&gt;&lt;m_chDecimalSymbol17909&gt;.&lt;/m_chDecimalSymbol17909&gt;&lt;m_nGroupingDigits17909 val=&quot;3&quot;/&gt;&lt;m_chGroupingSymbol17909&gt;,&lt;/m_chGroupingSymbol17909&gt;&lt;/m_precDefaultNumber&gt;&lt;m_precDefaultPercent&gt;&lt;m_bNumberIsYear val=&quot;1&quot;/&gt;&lt;m_chMinusSymbol&gt;-&lt;/m_chMinusSymbol&gt;&lt;m_nDecimalDigits17909 val=&quot;0&quot;/&gt;&lt;m_chDecimalSymbol17909&gt;.&lt;/m_chDecimalSymbol17909&gt;&lt;m_nGroupingDigits17909 val=&quot;3&quot;/&gt;&lt;m_chGroupingSymbol17909&gt;,&lt;/m_chGroupingSymbol17909&gt;&lt;m_strSuffix17909&gt;%&lt;/m_strSuffix17909&gt;&lt;/m_precDefaultPercent&gt;&lt;m_precDefaultDate&gt;&lt;m_bNumberIsYear val=&quot;0&quot;/&gt;&lt;m_strFormatTime&gt;%d/%m/%Y&lt;/m_strFormatTime&gt;&lt;/m_precDefaultDate&gt;&lt;m_precDefaultYear&gt;&lt;m_bNumberIsYear val=&quot;0&quot;/&gt;&lt;/m_precDefaultYear&gt;&lt;m_precDefaultQuarter&gt;&lt;m_bNumberIsYear val=&quot;0&quot;/&gt;&lt;/m_precDefaultQuarter&gt;&lt;m_precDefaultMonth&gt;&lt;m_bNumberIsYear val=&quot;0&quot;/&gt;&lt;/m_precDefaultMonth&gt;&lt;m_precDefaultWeek&gt;&lt;m_bNumberIsYear val=&quot;0&quot;/&gt;&lt;/m_precDefaultWeek&gt;&lt;m_precDefaultDay&gt;&lt;m_bNumberIsYear val=&quot;0&quot;/&gt;&lt;/m_precDefaultDay&gt;&lt;m_mruColor&gt;&lt;m_vecMRU length=&quot;1&quot;&gt;&lt;elem m_fUsage=&quot;1.00000000000000000000E+000&quot;&gt;&lt;m_msothmcolidx val=&quot;0&quot;/&gt;&lt;m_rgb r=&quot;cf&quot; g=&quot;cf&quot; b=&quot;cf&quot;/&gt;&lt;m_ppcolschidx tagver0=&quot;23004&quot; tagname0=&quot;m_ppcolschidxUNRECOGNIZED&quot; val=&quot;0&quot;/&gt;&lt;m_nBrightness val=&quot;0&quot;/&gt;&lt;/elem&gt;&lt;/m_vecMRU&gt;&lt;/m_mruColor&gt;&lt;m_eweekdayFirstOfWeek val=&quot;2&quot;/&gt;&lt;m_eweekdayFirstOfWorkweek val=&quot;2&quot;/&gt;&lt;m_eweekdayFirstOfWeekend val=&quot;7&quot;/&gt;&lt;/CPresentation&gt;&lt;/root&gt;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qaESaufdkaJsohjguzNyQ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9dEZSDftkibJIKzaE2PCg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zw.pibeD0yDwWd6j0pjBw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vuSIZyi5E.FeWG38QGDTw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tTYK7Axnk2VLjvdo4wpsg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HXgoJzwPEeKCpH8h8DENQ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660zGuOW0W8.wnxTQr6Tw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zZfmOG6H0SyHb4F7g0wgQ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u1NpAPva0O2cKFjdZ5LQQ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7cMT3A6bUiNwSkbJkeGSQ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  <p:tag name="THINKCELLIDDONOTDELETE" val="H6EdDtx6u0C5EOXGQOn_yg"/>
  <p:tag name="THINKCELLSTATEDONOTDELETE" val="JybfW67J70eTncmI9DWavg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hRH53lQh0KYM6Ehtw4JbQ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l7dc8MxRE.H0Y.Bfb8raw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iOlMfEXokalnGEIojDH7g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MaT1FEaIk6etQBFyBA1xA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9PXyIKvn0SF307wgB7qSA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8e6iG2nfQkakRce1urbjLA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  <p:tag name="THINKCELLSTATEDONOTDELETE" val="yBTyVV7dJkO_SA.ZGwD20w"/>
  <p:tag name="THINKCELLIDDONOTDELETE" val="WImSoy1BGk2qeJ_gZBR4Cw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EapZ1n4fkuIEU51k6F2Wg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aevGHAdlEqToWJwrs7Egw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MFARnktq0CavhwU.4ii8Q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_TS52EgyKU6gkzNZZhWHgg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zttcDkPNUKed7kVftxAZA"/>
</p:tagLst>
</file>

<file path=ppt/theme/theme1.xml><?xml version="1.0" encoding="utf-8"?>
<a:theme xmlns:a="http://schemas.openxmlformats.org/drawingml/2006/main" name="think-cell Master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C0C0C0"/>
      </a:lt2>
      <a:accent1>
        <a:srgbClr val="FFFFFF"/>
      </a:accent1>
      <a:accent2>
        <a:srgbClr val="D8D8D8"/>
      </a:accent2>
      <a:accent3>
        <a:srgbClr val="FFFFFF"/>
      </a:accent3>
      <a:accent4>
        <a:srgbClr val="000000"/>
      </a:accent4>
      <a:accent5>
        <a:srgbClr val="FFFFFF"/>
      </a:accent5>
      <a:accent6>
        <a:srgbClr val="CCD3DA"/>
      </a:accent6>
      <a:hlink>
        <a:srgbClr val="BACCDE"/>
      </a:hlink>
      <a:folHlink>
        <a:srgbClr val="85A5C5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  <a:spAutoFit/>
      </a:bodyPr>
      <a:lstStyle>
        <a:defPPr marL="0" marR="0" indent="0" algn="ctr" defTabSz="895350" rtl="0" eaLnBrk="1" fontAlgn="base" latinLnBrk="0" hangingPunct="1">
          <a:lnSpc>
            <a:spcPct val="9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de-DE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  <a:spAutoFit/>
      </a:bodyPr>
      <a:lstStyle>
        <a:defPPr marL="0" marR="0" indent="0" algn="ctr" defTabSz="895350" rtl="0" eaLnBrk="1" fontAlgn="base" latinLnBrk="0" hangingPunct="1">
          <a:lnSpc>
            <a:spcPct val="9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de-DE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9E9E9E"/>
        </a:dk2>
        <a:lt2>
          <a:srgbClr val="DDDDDD"/>
        </a:lt2>
        <a:accent1>
          <a:srgbClr val="BCBCBC"/>
        </a:accent1>
        <a:accent2>
          <a:srgbClr val="E9E9E9"/>
        </a:accent2>
        <a:accent3>
          <a:srgbClr val="FFFFFF"/>
        </a:accent3>
        <a:accent4>
          <a:srgbClr val="000000"/>
        </a:accent4>
        <a:accent5>
          <a:srgbClr val="DADADA"/>
        </a:accent5>
        <a:accent6>
          <a:srgbClr val="D3D3D3"/>
        </a:accent6>
        <a:hlink>
          <a:srgbClr val="BCBCBC"/>
        </a:hlink>
        <a:folHlink>
          <a:srgbClr val="53535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80"/>
        </a:dk1>
        <a:lt1>
          <a:srgbClr val="FFFFFF"/>
        </a:lt1>
        <a:dk2>
          <a:srgbClr val="B4D7C8"/>
        </a:dk2>
        <a:lt2>
          <a:srgbClr val="C0C0C0"/>
        </a:lt2>
        <a:accent1>
          <a:srgbClr val="000080"/>
        </a:accent1>
        <a:accent2>
          <a:srgbClr val="1AB2E2"/>
        </a:accent2>
        <a:accent3>
          <a:srgbClr val="FFFFFF"/>
        </a:accent3>
        <a:accent4>
          <a:srgbClr val="00006C"/>
        </a:accent4>
        <a:accent5>
          <a:srgbClr val="AAAAC0"/>
        </a:accent5>
        <a:accent6>
          <a:srgbClr val="16A1CD"/>
        </a:accent6>
        <a:hlink>
          <a:srgbClr val="FFFF66"/>
        </a:hlink>
        <a:folHlink>
          <a:srgbClr val="BF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648FBB"/>
        </a:dk2>
        <a:lt2>
          <a:srgbClr val="C0C0C0"/>
        </a:lt2>
        <a:accent1>
          <a:srgbClr val="C30C3E"/>
        </a:accent1>
        <a:accent2>
          <a:srgbClr val="007770"/>
        </a:accent2>
        <a:accent3>
          <a:srgbClr val="FFFFFF"/>
        </a:accent3>
        <a:accent4>
          <a:srgbClr val="000000"/>
        </a:accent4>
        <a:accent5>
          <a:srgbClr val="DEAAAF"/>
        </a:accent5>
        <a:accent6>
          <a:srgbClr val="006B65"/>
        </a:accent6>
        <a:hlink>
          <a:srgbClr val="FFFF66"/>
        </a:hlink>
        <a:folHlink>
          <a:srgbClr val="BF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648FBB"/>
        </a:dk2>
        <a:lt2>
          <a:srgbClr val="C0C0C0"/>
        </a:lt2>
        <a:accent1>
          <a:srgbClr val="C30C3E"/>
        </a:accent1>
        <a:accent2>
          <a:srgbClr val="E1E9F1"/>
        </a:accent2>
        <a:accent3>
          <a:srgbClr val="FFFFFF"/>
        </a:accent3>
        <a:accent4>
          <a:srgbClr val="000000"/>
        </a:accent4>
        <a:accent5>
          <a:srgbClr val="DEAAAF"/>
        </a:accent5>
        <a:accent6>
          <a:srgbClr val="CCD3DA"/>
        </a:accent6>
        <a:hlink>
          <a:srgbClr val="BACCDE"/>
        </a:hlink>
        <a:folHlink>
          <a:srgbClr val="85A5C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FFF2AF"/>
        </a:dk2>
        <a:lt2>
          <a:srgbClr val="A9A49F"/>
        </a:lt2>
        <a:accent1>
          <a:srgbClr val="B2D1B2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D5E5D5"/>
        </a:accent5>
        <a:accent6>
          <a:srgbClr val="E7B95C"/>
        </a:accent6>
        <a:hlink>
          <a:srgbClr val="DBE9DB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648FBB"/>
        </a:dk2>
        <a:lt2>
          <a:srgbClr val="C0C0C0"/>
        </a:lt2>
        <a:accent1>
          <a:srgbClr val="FFFFFF"/>
        </a:accent1>
        <a:accent2>
          <a:srgbClr val="E1E9F1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CCD3DA"/>
        </a:accent6>
        <a:hlink>
          <a:srgbClr val="BACCDE"/>
        </a:hlink>
        <a:folHlink>
          <a:srgbClr val="85A5C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FFFFFF"/>
        </a:accent1>
        <a:accent2>
          <a:srgbClr val="E1E9F1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CCD3DA"/>
        </a:accent6>
        <a:hlink>
          <a:srgbClr val="BACCDE"/>
        </a:hlink>
        <a:folHlink>
          <a:srgbClr val="85A5C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0099CC"/>
        </a:accent1>
        <a:accent2>
          <a:srgbClr val="00CC99"/>
        </a:accent2>
        <a:accent3>
          <a:srgbClr val="FFFFFF"/>
        </a:accent3>
        <a:accent4>
          <a:srgbClr val="000000"/>
        </a:accent4>
        <a:accent5>
          <a:srgbClr val="AACAE2"/>
        </a:accent5>
        <a:accent6>
          <a:srgbClr val="00B98A"/>
        </a:accent6>
        <a:hlink>
          <a:srgbClr val="FFCC00"/>
        </a:hlink>
        <a:folHlink>
          <a:srgbClr val="EE941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FFFFFF"/>
        </a:accent1>
        <a:accent2>
          <a:srgbClr val="00CC99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00B98A"/>
        </a:accent6>
        <a:hlink>
          <a:srgbClr val="FFCC00"/>
        </a:hlink>
        <a:folHlink>
          <a:srgbClr val="EE941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">
        <a:dk1>
          <a:srgbClr val="000000"/>
        </a:dk1>
        <a:lt1>
          <a:srgbClr val="FFFFFF"/>
        </a:lt1>
        <a:dk2>
          <a:srgbClr val="9E9E9E"/>
        </a:dk2>
        <a:lt2>
          <a:srgbClr val="DDDDDD"/>
        </a:lt2>
        <a:accent1>
          <a:srgbClr val="BCBCBC"/>
        </a:accent1>
        <a:accent2>
          <a:srgbClr val="E9E9E9"/>
        </a:accent2>
        <a:accent3>
          <a:srgbClr val="FFFFFF"/>
        </a:accent3>
        <a:accent4>
          <a:srgbClr val="000000"/>
        </a:accent4>
        <a:accent5>
          <a:srgbClr val="DADADA"/>
        </a:accent5>
        <a:accent6>
          <a:srgbClr val="D3D3D3"/>
        </a:accent6>
        <a:hlink>
          <a:srgbClr val="BCBCBC"/>
        </a:hlink>
        <a:folHlink>
          <a:srgbClr val="53535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80"/>
        </a:dk1>
        <a:lt1>
          <a:srgbClr val="FFFFFF"/>
        </a:lt1>
        <a:dk2>
          <a:srgbClr val="B4D7C8"/>
        </a:dk2>
        <a:lt2>
          <a:srgbClr val="C0C0C0"/>
        </a:lt2>
        <a:accent1>
          <a:srgbClr val="000080"/>
        </a:accent1>
        <a:accent2>
          <a:srgbClr val="1AB2E2"/>
        </a:accent2>
        <a:accent3>
          <a:srgbClr val="FFFFFF"/>
        </a:accent3>
        <a:accent4>
          <a:srgbClr val="00006C"/>
        </a:accent4>
        <a:accent5>
          <a:srgbClr val="AAAAC0"/>
        </a:accent5>
        <a:accent6>
          <a:srgbClr val="16A1CD"/>
        </a:accent6>
        <a:hlink>
          <a:srgbClr val="FFFF66"/>
        </a:hlink>
        <a:folHlink>
          <a:srgbClr val="BF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648FBB"/>
        </a:dk2>
        <a:lt2>
          <a:srgbClr val="C0C0C0"/>
        </a:lt2>
        <a:accent1>
          <a:srgbClr val="C30C3E"/>
        </a:accent1>
        <a:accent2>
          <a:srgbClr val="007770"/>
        </a:accent2>
        <a:accent3>
          <a:srgbClr val="FFFFFF"/>
        </a:accent3>
        <a:accent4>
          <a:srgbClr val="000000"/>
        </a:accent4>
        <a:accent5>
          <a:srgbClr val="DEAAAF"/>
        </a:accent5>
        <a:accent6>
          <a:srgbClr val="006B65"/>
        </a:accent6>
        <a:hlink>
          <a:srgbClr val="FFFF66"/>
        </a:hlink>
        <a:folHlink>
          <a:srgbClr val="BF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648FBB"/>
        </a:dk2>
        <a:lt2>
          <a:srgbClr val="C0C0C0"/>
        </a:lt2>
        <a:accent1>
          <a:srgbClr val="C30C3E"/>
        </a:accent1>
        <a:accent2>
          <a:srgbClr val="E1E9F1"/>
        </a:accent2>
        <a:accent3>
          <a:srgbClr val="FFFFFF"/>
        </a:accent3>
        <a:accent4>
          <a:srgbClr val="000000"/>
        </a:accent4>
        <a:accent5>
          <a:srgbClr val="DEAAAF"/>
        </a:accent5>
        <a:accent6>
          <a:srgbClr val="CCD3DA"/>
        </a:accent6>
        <a:hlink>
          <a:srgbClr val="BACCDE"/>
        </a:hlink>
        <a:folHlink>
          <a:srgbClr val="85A5C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FFF2AF"/>
        </a:dk2>
        <a:lt2>
          <a:srgbClr val="A9A49F"/>
        </a:lt2>
        <a:accent1>
          <a:srgbClr val="B2D1B2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D5E5D5"/>
        </a:accent5>
        <a:accent6>
          <a:srgbClr val="E7B95C"/>
        </a:accent6>
        <a:hlink>
          <a:srgbClr val="DBE9DB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648FBB"/>
        </a:dk2>
        <a:lt2>
          <a:srgbClr val="C0C0C0"/>
        </a:lt2>
        <a:accent1>
          <a:srgbClr val="FFFFFF"/>
        </a:accent1>
        <a:accent2>
          <a:srgbClr val="E1E9F1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CCD3DA"/>
        </a:accent6>
        <a:hlink>
          <a:srgbClr val="BACCDE"/>
        </a:hlink>
        <a:folHlink>
          <a:srgbClr val="85A5C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FFFFFF"/>
        </a:accent1>
        <a:accent2>
          <a:srgbClr val="E1E9F1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CCD3DA"/>
        </a:accent6>
        <a:hlink>
          <a:srgbClr val="BACCDE"/>
        </a:hlink>
        <a:folHlink>
          <a:srgbClr val="85A5C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0099CC"/>
        </a:accent1>
        <a:accent2>
          <a:srgbClr val="00CC99"/>
        </a:accent2>
        <a:accent3>
          <a:srgbClr val="FFFFFF"/>
        </a:accent3>
        <a:accent4>
          <a:srgbClr val="000000"/>
        </a:accent4>
        <a:accent5>
          <a:srgbClr val="AACAE2"/>
        </a:accent5>
        <a:accent6>
          <a:srgbClr val="00B98A"/>
        </a:accent6>
        <a:hlink>
          <a:srgbClr val="FFCC00"/>
        </a:hlink>
        <a:folHlink>
          <a:srgbClr val="EE941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FFFFFF"/>
        </a:accent1>
        <a:accent2>
          <a:srgbClr val="00CC99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00B98A"/>
        </a:accent6>
        <a:hlink>
          <a:srgbClr val="FFCC00"/>
        </a:hlink>
        <a:folHlink>
          <a:srgbClr val="EE941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000000"/>
        </a:dk1>
        <a:lt1>
          <a:srgbClr val="FFFFFF"/>
        </a:lt1>
        <a:dk2>
          <a:srgbClr val="000000"/>
        </a:dk2>
        <a:lt2>
          <a:srgbClr val="EAEAEA"/>
        </a:lt2>
        <a:accent1>
          <a:srgbClr val="FFFF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16</Words>
  <Application>Microsoft Office PowerPoint</Application>
  <PresentationFormat>Custom</PresentationFormat>
  <Paragraphs>9</Paragraphs>
  <Slides>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think-cell Master</vt:lpstr>
      <vt:lpstr>think-cell Slide</vt:lpstr>
      <vt:lpstr>Chart</vt:lpstr>
      <vt:lpstr>Butterfly Bar Chart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2013-11-29T16:52:34Z</dcterms:created>
  <dcterms:modified xsi:type="dcterms:W3CDTF">2013-11-29T16:52:49Z</dcterms:modified>
</cp:coreProperties>
</file>