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8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oleObject" Target="../embeddings/oleObject3.bin"/><Relationship Id="rId3" Type="http://schemas.openxmlformats.org/officeDocument/2006/relationships/tags" Target="../tags/tag6.xml"/><Relationship Id="rId21" Type="http://schemas.openxmlformats.org/officeDocument/2006/relationships/image" Target="../media/image4.emf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oleObject" Target="../embeddings/oleObject4.bin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10" Type="http://schemas.openxmlformats.org/officeDocument/2006/relationships/tags" Target="../tags/tag13.xml"/><Relationship Id="rId19" Type="http://schemas.openxmlformats.org/officeDocument/2006/relationships/image" Target="../media/image3.emf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0284975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think-cell Slide" r:id="rId18" imgW="383" imgH="385" progId="TCLayout.ActiveDocument.1">
                  <p:embed/>
                </p:oleObj>
              </mc:Choice>
              <mc:Fallback>
                <p:oleObj name="think-cell Slide" r:id="rId18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graphicFrame>
        <p:nvGraphicFramePr>
          <p:cNvPr id="87" name="Object 86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4743924"/>
              </p:ext>
            </p:extLst>
          </p:nvPr>
        </p:nvGraphicFramePr>
        <p:xfrm>
          <a:off x="571500" y="1181100"/>
          <a:ext cx="9782089" cy="4628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Chart" r:id="rId20" imgW="9782089" imgH="4628982" progId="MSGraph.Chart.8">
                  <p:embed followColorScheme="full"/>
                </p:oleObj>
              </mc:Choice>
              <mc:Fallback>
                <p:oleObj name="Chart" r:id="rId20" imgW="9782089" imgH="4628982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71500" y="1181100"/>
                        <a:ext cx="9782089" cy="4628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 Placeholder 98"/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4106863" y="3446463"/>
            <a:ext cx="149225" cy="212725"/>
          </a:xfrm>
          <a:prstGeom prst="rect">
            <a:avLst/>
          </a:prstGeom>
          <a:solidFill>
            <a:srgbClr val="9DB1CF"/>
          </a:solidFill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937D6CD-2291-4B05-86EB-8FC2203B42CF}" type="datetime'''''''''''5'''''''''''''''''''''''''''''''''''''''''''''''''">
              <a:rPr lang="en-US" sz="1400" b="0"/>
              <a:pPr/>
              <a:t>5</a:t>
            </a:fld>
            <a:endParaRPr lang="en-US" sz="1400" b="0" kern="0" dirty="0">
              <a:sym typeface="+mn-lt"/>
            </a:endParaRPr>
          </a:p>
        </p:txBody>
      </p:sp>
      <p:sp>
        <p:nvSpPr>
          <p:cNvPr id="89" name="Text Placeholder 92"/>
          <p:cNvSpPr txBox="1">
            <a:spLocks/>
          </p:cNvSpPr>
          <p:nvPr>
            <p:custDataLst>
              <p:tags r:id="rId6"/>
            </p:custDataLst>
          </p:nvPr>
        </p:nvSpPr>
        <p:spPr bwMode="auto">
          <a:xfrm>
            <a:off x="10404475" y="2541588"/>
            <a:ext cx="5619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271056B8-1DA2-47CE-97FD-E4C723E37E3C}" type="datetime'''A''''''i''''r'''' ''''b''''''''''''''''''''''''''''a''''g'">
              <a:rPr lang="en-US" sz="1400" b="0"/>
              <a:pPr/>
              <a:t>Air bag</a:t>
            </a:fld>
            <a:endParaRPr lang="en-US" sz="1400" b="0" kern="0" dirty="0">
              <a:sym typeface="+mn-lt"/>
            </a:endParaRPr>
          </a:p>
        </p:txBody>
      </p:sp>
      <p:sp>
        <p:nvSpPr>
          <p:cNvPr id="90" name="Text Placeholder 94"/>
          <p:cNvSpPr txBox="1">
            <a:spLocks/>
          </p:cNvSpPr>
          <p:nvPr>
            <p:custDataLst>
              <p:tags r:id="rId7"/>
            </p:custDataLst>
          </p:nvPr>
        </p:nvSpPr>
        <p:spPr bwMode="auto">
          <a:xfrm>
            <a:off x="10404475" y="3336925"/>
            <a:ext cx="5524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BB319F41-43D1-4ED5-9C26-A6506D57EA2A}" type="datetime'''E''''n''g''''''''''''''i''''''''n''''''''e'''''''">
              <a:rPr lang="en-US" sz="1400" b="0"/>
              <a:pPr/>
              <a:t>Engine</a:t>
            </a:fld>
            <a:endParaRPr lang="en-US" sz="1400" b="0" kern="0" dirty="0">
              <a:sym typeface="+mn-lt"/>
            </a:endParaRPr>
          </a:p>
        </p:txBody>
      </p:sp>
      <p:sp>
        <p:nvSpPr>
          <p:cNvPr id="91" name="Text Placeholder 87"/>
          <p:cNvSpPr txBox="1">
            <a:spLocks/>
          </p:cNvSpPr>
          <p:nvPr>
            <p:custDataLst>
              <p:tags r:id="rId8"/>
            </p:custDataLst>
          </p:nvPr>
        </p:nvSpPr>
        <p:spPr bwMode="auto">
          <a:xfrm>
            <a:off x="3984625" y="5657850"/>
            <a:ext cx="3937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C07FEEBA-9001-46A6-9244-866E28A99A45}" type="datetime'''''''''''''''''''2''''''''''''''''''0''1''''''''''''''''1'''">
              <a:rPr lang="en-US" sz="1400" b="0"/>
              <a:pPr/>
              <a:t>2011</a:t>
            </a:fld>
            <a:endParaRPr lang="en-US" sz="1400" b="0" kern="0" dirty="0">
              <a:sym typeface="+mn-lt"/>
            </a:endParaRPr>
          </a:p>
        </p:txBody>
      </p:sp>
      <p:sp>
        <p:nvSpPr>
          <p:cNvPr id="92" name="Text Placeholder 86"/>
          <p:cNvSpPr txBox="1">
            <a:spLocks/>
          </p:cNvSpPr>
          <p:nvPr>
            <p:custDataLst>
              <p:tags r:id="rId9"/>
            </p:custDataLst>
          </p:nvPr>
        </p:nvSpPr>
        <p:spPr bwMode="auto">
          <a:xfrm>
            <a:off x="939800" y="56578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D3CAC3A6-8013-4822-B7B8-F62BD5486A3B}" type="datetime'''''''''''''''''''2''0''''''''''''1''''''''''''''''''''0'">
              <a:rPr lang="en-US" sz="1400" b="0"/>
              <a:pPr/>
              <a:t>2010</a:t>
            </a:fld>
            <a:endParaRPr lang="en-US" sz="1400" b="0" kern="0" dirty="0">
              <a:sym typeface="+mn-lt"/>
            </a:endParaRPr>
          </a:p>
        </p:txBody>
      </p:sp>
      <p:sp>
        <p:nvSpPr>
          <p:cNvPr id="93" name="Text Placeholder 93"/>
          <p:cNvSpPr txBox="1">
            <a:spLocks/>
          </p:cNvSpPr>
          <p:nvPr>
            <p:custDataLst>
              <p:tags r:id="rId10"/>
            </p:custDataLst>
          </p:nvPr>
        </p:nvSpPr>
        <p:spPr bwMode="auto">
          <a:xfrm>
            <a:off x="10404475" y="2846388"/>
            <a:ext cx="9159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25592519-3CAD-4A5F-9822-9DED5B8A7241}" type="datetime'''Ha''''''''''''''''''n''''''''d'''''' ''''br''ak''''e'''''">
              <a:rPr lang="en-US" sz="1400" b="0"/>
              <a:pPr/>
              <a:t>Hand brake</a:t>
            </a:fld>
            <a:endParaRPr lang="en-US" sz="1400" b="0" kern="0" dirty="0">
              <a:sym typeface="+mn-lt"/>
            </a:endParaRPr>
          </a:p>
        </p:txBody>
      </p:sp>
      <p:sp>
        <p:nvSpPr>
          <p:cNvPr id="94" name="Text Placeholder 88"/>
          <p:cNvSpPr txBox="1">
            <a:spLocks/>
          </p:cNvSpPr>
          <p:nvPr>
            <p:custDataLst>
              <p:tags r:id="rId11"/>
            </p:custDataLst>
          </p:nvPr>
        </p:nvSpPr>
        <p:spPr bwMode="auto">
          <a:xfrm>
            <a:off x="7016750" y="56578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470FFFB-F1C3-42D0-8506-7E726728DFBD}" type="datetime'''''2''''0''12'''''''''''''''''''''''''''''''''''''''">
              <a:rPr lang="en-US" sz="1400" b="0"/>
              <a:pPr/>
              <a:t>2012</a:t>
            </a:fld>
            <a:endParaRPr lang="en-US" sz="1400" b="0" kern="0" dirty="0">
              <a:sym typeface="+mn-lt"/>
            </a:endParaRPr>
          </a:p>
        </p:txBody>
      </p:sp>
      <p:sp>
        <p:nvSpPr>
          <p:cNvPr id="95" name="Text Placeholder 91"/>
          <p:cNvSpPr txBox="1">
            <a:spLocks/>
          </p:cNvSpPr>
          <p:nvPr>
            <p:custDataLst>
              <p:tags r:id="rId12"/>
            </p:custDataLst>
          </p:nvPr>
        </p:nvSpPr>
        <p:spPr bwMode="auto">
          <a:xfrm>
            <a:off x="10404475" y="2232025"/>
            <a:ext cx="4429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896A0A25-5BD2-4968-825C-3F60D37BC460}" type="datetime'''''''Oth''''''''''''e''''r'''''''''''''''''''''''''''">
              <a:rPr lang="en-US" sz="1400" b="0"/>
              <a:pPr/>
              <a:t>Other</a:t>
            </a:fld>
            <a:endParaRPr lang="en-US" sz="1400" b="0" kern="0" dirty="0">
              <a:sym typeface="+mn-lt"/>
            </a:endParaRPr>
          </a:p>
        </p:txBody>
      </p:sp>
      <p:sp>
        <p:nvSpPr>
          <p:cNvPr id="96" name="Text Placeholder 95"/>
          <p:cNvSpPr txBox="1">
            <a:spLocks/>
          </p:cNvSpPr>
          <p:nvPr>
            <p:custDataLst>
              <p:tags r:id="rId13"/>
            </p:custDataLst>
          </p:nvPr>
        </p:nvSpPr>
        <p:spPr bwMode="auto">
          <a:xfrm>
            <a:off x="10404475" y="4537075"/>
            <a:ext cx="7000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CD83CC4A-2B1C-47AC-AF0E-0F02D8695947}" type="datetime'''S''e''''at'''''''''''''''''' be''''''''''''l''t'''">
              <a:rPr lang="en-US" sz="1400" b="0"/>
              <a:pPr/>
              <a:t>Seat belt</a:t>
            </a:fld>
            <a:endParaRPr lang="en-US" sz="1400" b="0" kern="0" dirty="0">
              <a:sym typeface="+mn-lt"/>
            </a:endParaRPr>
          </a:p>
        </p:txBody>
      </p:sp>
      <p:sp>
        <p:nvSpPr>
          <p:cNvPr id="97" name="Text Placeholder 96"/>
          <p:cNvSpPr txBox="1">
            <a:spLocks/>
          </p:cNvSpPr>
          <p:nvPr>
            <p:custDataLst>
              <p:tags r:id="rId14"/>
            </p:custDataLst>
          </p:nvPr>
        </p:nvSpPr>
        <p:spPr bwMode="auto">
          <a:xfrm>
            <a:off x="10055225" y="565785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A17C5B8-16BE-4C07-9054-03192BADD6AC}" type="datetime'''''''''''2''0''1''''''3'''''''''''''''">
              <a:rPr lang="en-US" sz="1400" b="0"/>
              <a:pPr/>
              <a:t>2013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8" name="Text Placeholder 97"/>
          <p:cNvSpPr txBox="1">
            <a:spLocks/>
          </p:cNvSpPr>
          <p:nvPr>
            <p:custDataLst>
              <p:tags r:id="rId15"/>
            </p:custDataLst>
          </p:nvPr>
        </p:nvSpPr>
        <p:spPr bwMode="gray">
          <a:xfrm>
            <a:off x="1187450" y="4922838"/>
            <a:ext cx="149225" cy="212725"/>
          </a:xfrm>
          <a:prstGeom prst="rect">
            <a:avLst/>
          </a:prstGeom>
          <a:solidFill>
            <a:srgbClr val="6F8DB9"/>
          </a:solidFill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9F7CC90-FC26-4E0F-B0F5-8296C7D3640B}" type="datetime'''''''''''''''''3'''">
              <a:rPr lang="en-US" sz="1400" b="0">
                <a:solidFill>
                  <a:schemeClr val="bg1"/>
                </a:solidFill>
              </a:rPr>
              <a:pPr/>
              <a:t>3</a:t>
            </a:fld>
            <a:endParaRPr lang="en-US" sz="1400" b="0" kern="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99" name="Text Placeholder 99"/>
          <p:cNvSpPr txBox="1">
            <a:spLocks/>
          </p:cNvSpPr>
          <p:nvPr>
            <p:custDataLst>
              <p:tags r:id="rId16"/>
            </p:custDataLst>
          </p:nvPr>
        </p:nvSpPr>
        <p:spPr bwMode="gray">
          <a:xfrm>
            <a:off x="7145338" y="2746375"/>
            <a:ext cx="149225" cy="212725"/>
          </a:xfrm>
          <a:prstGeom prst="rect">
            <a:avLst/>
          </a:prstGeom>
          <a:solidFill>
            <a:srgbClr val="9DB1CF"/>
          </a:solidFill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BF8B456-E377-4124-A96E-80858947228D}" type="datetime'''''''''''''''''''''''''''9'''''''''''''''''''''''''''''''''''">
              <a:rPr lang="en-US" sz="1400" b="0"/>
              <a:pPr/>
              <a:t>9</a:t>
            </a:fld>
            <a:endParaRPr lang="en-US" sz="1400" b="0" kern="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2shyPkLiEK8NXUsA4IiB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4bw.CUtG0CZ_nqA7WA1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.ChOsqB0qYTGL.VGwu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1it1OP0Ikqd0cIZy28g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NhUP2.E1UajEPGwEXho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OT_dsy0d0eGtY2lxHXHM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FvFoukRc0W7UvHmxhy3Z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d.0F0OpmEGoV7QBa.Vqz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1iJvxck_Uif3gb5xuqsX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_orjvTLJk2orRMbn3f_x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OLq3DxUOU2wViBLZaHXZ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Q6vi3Hih02l2pcCp0u.F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GfaBWN3bE2W.4zbiJSJzQ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Area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2013-11-29T16:49:48Z</dcterms:created>
  <dcterms:modified xsi:type="dcterms:W3CDTF">2013-11-29T16:50:07Z</dcterms:modified>
</cp:coreProperties>
</file>